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7" r:id="rId11"/>
    <p:sldId id="266" r:id="rId12"/>
    <p:sldId id="268" r:id="rId13"/>
    <p:sldId id="269" r:id="rId14"/>
    <p:sldId id="270" r:id="rId15"/>
    <p:sldId id="27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104" d="100"/>
          <a:sy n="104" d="100"/>
        </p:scale>
        <p:origin x="762" y="1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AE431F-4367-4740-BDC5-C78598CE9BF3}" type="doc">
      <dgm:prSet loTypeId="urn:microsoft.com/office/officeart/2005/8/layout/process2" loCatId="process" qsTypeId="urn:microsoft.com/office/officeart/2005/8/quickstyle/simple1" qsCatId="simple" csTypeId="urn:microsoft.com/office/officeart/2005/8/colors/accent0_1" csCatId="mainScheme" phldr="1"/>
      <dgm:spPr/>
      <dgm:t>
        <a:bodyPr/>
        <a:lstStyle/>
        <a:p>
          <a:endParaRPr lang="zh-CN" altLang="en-US"/>
        </a:p>
      </dgm:t>
    </dgm:pt>
    <dgm:pt modelId="{008A86C1-3F84-49D8-B72B-EB7AE69D4987}">
      <dgm:prSet phldrT="[文本]" custT="1"/>
      <dgm:spPr/>
      <dgm:t>
        <a:bodyPr/>
        <a:lstStyle/>
        <a:p>
          <a:pPr algn="ctr"/>
          <a:r>
            <a:rPr lang="zh-CN" altLang="en-US" sz="1600"/>
            <a:t>卷积</a:t>
          </a:r>
          <a:r>
            <a:rPr lang="en-US" altLang="zh-CN" sz="1600"/>
            <a:t>1+</a:t>
          </a:r>
          <a:r>
            <a:rPr lang="zh-CN" altLang="en-US" sz="1600"/>
            <a:t>池化</a:t>
          </a:r>
        </a:p>
      </dgm:t>
    </dgm:pt>
    <dgm:pt modelId="{47DC0E41-AC89-4C31-927D-082947E2FCBB}" type="parTrans" cxnId="{52D8C260-F5F4-4BA6-AD20-62AD46FAC0DC}">
      <dgm:prSet/>
      <dgm:spPr/>
      <dgm:t>
        <a:bodyPr/>
        <a:lstStyle/>
        <a:p>
          <a:endParaRPr lang="zh-CN" altLang="en-US"/>
        </a:p>
      </dgm:t>
    </dgm:pt>
    <dgm:pt modelId="{229DA10C-408A-4801-8C3B-5BF279C24D74}" type="sibTrans" cxnId="{52D8C260-F5F4-4BA6-AD20-62AD46FAC0DC}">
      <dgm:prSet/>
      <dgm:spPr/>
      <dgm:t>
        <a:bodyPr/>
        <a:lstStyle/>
        <a:p>
          <a:endParaRPr lang="zh-CN" altLang="en-US"/>
        </a:p>
      </dgm:t>
    </dgm:pt>
    <dgm:pt modelId="{27C24EC0-9DE2-4D15-9712-4C428EA653AE}">
      <dgm:prSet phldrT="[文本]" custT="1"/>
      <dgm:spPr/>
      <dgm:t>
        <a:bodyPr/>
        <a:lstStyle/>
        <a:p>
          <a:pPr algn="ctr"/>
          <a:r>
            <a:rPr lang="zh-CN" altLang="en-US" sz="1600"/>
            <a:t>卷积</a:t>
          </a:r>
          <a:r>
            <a:rPr lang="en-US" altLang="zh-CN" sz="1600"/>
            <a:t>2+</a:t>
          </a:r>
          <a:r>
            <a:rPr lang="zh-CN" altLang="en-US" sz="1600"/>
            <a:t>池化</a:t>
          </a:r>
        </a:p>
      </dgm:t>
    </dgm:pt>
    <dgm:pt modelId="{6F6439C3-48D0-4402-8E38-B5C128E31737}" type="parTrans" cxnId="{C96A9EFC-F0DF-459B-AC08-EE4D4F481F50}">
      <dgm:prSet/>
      <dgm:spPr/>
      <dgm:t>
        <a:bodyPr/>
        <a:lstStyle/>
        <a:p>
          <a:endParaRPr lang="zh-CN" altLang="en-US"/>
        </a:p>
      </dgm:t>
    </dgm:pt>
    <dgm:pt modelId="{3A5EB62B-4365-4936-9A57-8E867AA6FD11}" type="sibTrans" cxnId="{C96A9EFC-F0DF-459B-AC08-EE4D4F481F50}">
      <dgm:prSet/>
      <dgm:spPr/>
      <dgm:t>
        <a:bodyPr/>
        <a:lstStyle/>
        <a:p>
          <a:endParaRPr lang="zh-CN" altLang="en-US"/>
        </a:p>
      </dgm:t>
    </dgm:pt>
    <dgm:pt modelId="{A7E58DBF-B983-485B-AB3A-7E7127B5E220}">
      <dgm:prSet phldrT="[文本]"/>
      <dgm:spPr/>
      <dgm:t>
        <a:bodyPr/>
        <a:lstStyle/>
        <a:p>
          <a:r>
            <a:rPr lang="zh-CN" altLang="en-US"/>
            <a:t>全连接</a:t>
          </a:r>
          <a:r>
            <a:rPr lang="en-US" altLang="zh-CN"/>
            <a:t>1</a:t>
          </a:r>
          <a:endParaRPr lang="zh-CN" altLang="en-US"/>
        </a:p>
      </dgm:t>
    </dgm:pt>
    <dgm:pt modelId="{37CCE4F6-3189-4845-AC0E-1CF71A5E3443}" type="parTrans" cxnId="{1917B327-849B-442B-869E-4E0B3D57394E}">
      <dgm:prSet/>
      <dgm:spPr/>
      <dgm:t>
        <a:bodyPr/>
        <a:lstStyle/>
        <a:p>
          <a:endParaRPr lang="zh-CN" altLang="en-US"/>
        </a:p>
      </dgm:t>
    </dgm:pt>
    <dgm:pt modelId="{8C49AEFE-89A6-46F4-94D4-04029DFE8D50}" type="sibTrans" cxnId="{1917B327-849B-442B-869E-4E0B3D57394E}">
      <dgm:prSet/>
      <dgm:spPr/>
      <dgm:t>
        <a:bodyPr/>
        <a:lstStyle/>
        <a:p>
          <a:endParaRPr lang="zh-CN" altLang="en-US"/>
        </a:p>
      </dgm:t>
    </dgm:pt>
    <dgm:pt modelId="{6DB65E08-18BB-4513-94A4-08D57CBF5A9C}">
      <dgm:prSet phldrT="[文本]"/>
      <dgm:spPr/>
      <dgm:t>
        <a:bodyPr/>
        <a:lstStyle/>
        <a:p>
          <a:r>
            <a:rPr lang="zh-CN" altLang="en-US"/>
            <a:t>全连接</a:t>
          </a:r>
          <a:r>
            <a:rPr lang="en-US" altLang="zh-CN"/>
            <a:t>2</a:t>
          </a:r>
          <a:endParaRPr lang="zh-CN" altLang="en-US"/>
        </a:p>
      </dgm:t>
    </dgm:pt>
    <dgm:pt modelId="{853AD0C8-D496-494E-8B63-391488A67679}" type="parTrans" cxnId="{898CEB43-1275-43CB-B69D-37605E6C0EFD}">
      <dgm:prSet/>
      <dgm:spPr/>
      <dgm:t>
        <a:bodyPr/>
        <a:lstStyle/>
        <a:p>
          <a:endParaRPr lang="zh-CN" altLang="en-US"/>
        </a:p>
      </dgm:t>
    </dgm:pt>
    <dgm:pt modelId="{D683B1A0-4C4D-411A-99D0-F9D9A8D6CD3A}" type="sibTrans" cxnId="{898CEB43-1275-43CB-B69D-37605E6C0EFD}">
      <dgm:prSet/>
      <dgm:spPr/>
      <dgm:t>
        <a:bodyPr/>
        <a:lstStyle/>
        <a:p>
          <a:endParaRPr lang="zh-CN" altLang="en-US"/>
        </a:p>
      </dgm:t>
    </dgm:pt>
    <dgm:pt modelId="{9E160066-C211-441E-8494-8B6A0904245A}">
      <dgm:prSet phldrT="[文本]"/>
      <dgm:spPr/>
      <dgm:t>
        <a:bodyPr/>
        <a:lstStyle/>
        <a:p>
          <a:r>
            <a:rPr lang="zh-CN" altLang="en-US"/>
            <a:t>全连接</a:t>
          </a:r>
          <a:r>
            <a:rPr lang="en-US" altLang="zh-CN"/>
            <a:t>3</a:t>
          </a:r>
          <a:endParaRPr lang="zh-CN" altLang="en-US"/>
        </a:p>
      </dgm:t>
    </dgm:pt>
    <dgm:pt modelId="{93EB82B4-8F8A-4E7D-BC0E-61CA1E108F47}" type="parTrans" cxnId="{8BDA2E2D-F6CF-4B7A-AB89-E74E56C95197}">
      <dgm:prSet/>
      <dgm:spPr/>
      <dgm:t>
        <a:bodyPr/>
        <a:lstStyle/>
        <a:p>
          <a:endParaRPr lang="zh-CN" altLang="en-US"/>
        </a:p>
      </dgm:t>
    </dgm:pt>
    <dgm:pt modelId="{389D1405-1DDD-4331-9AE4-49566C5BCA9C}" type="sibTrans" cxnId="{8BDA2E2D-F6CF-4B7A-AB89-E74E56C95197}">
      <dgm:prSet/>
      <dgm:spPr/>
      <dgm:t>
        <a:bodyPr/>
        <a:lstStyle/>
        <a:p>
          <a:endParaRPr lang="zh-CN" altLang="en-US"/>
        </a:p>
      </dgm:t>
    </dgm:pt>
    <dgm:pt modelId="{1EEEFD07-C19B-4A62-89A1-9FC79FD77E7A}" type="pres">
      <dgm:prSet presAssocID="{5FAE431F-4367-4740-BDC5-C78598CE9BF3}" presName="linearFlow" presStyleCnt="0">
        <dgm:presLayoutVars>
          <dgm:resizeHandles val="exact"/>
        </dgm:presLayoutVars>
      </dgm:prSet>
      <dgm:spPr/>
    </dgm:pt>
    <dgm:pt modelId="{C48DFBFB-A624-4B4C-A0FA-3ECCA45CD560}" type="pres">
      <dgm:prSet presAssocID="{008A86C1-3F84-49D8-B72B-EB7AE69D4987}" presName="node" presStyleLbl="node1" presStyleIdx="0" presStyleCnt="5" custLinFactNeighborY="-538">
        <dgm:presLayoutVars>
          <dgm:bulletEnabled val="1"/>
        </dgm:presLayoutVars>
      </dgm:prSet>
      <dgm:spPr/>
    </dgm:pt>
    <dgm:pt modelId="{B1324D2B-1EC5-4D64-81B9-BFAB4D6D7CC9}" type="pres">
      <dgm:prSet presAssocID="{229DA10C-408A-4801-8C3B-5BF279C24D74}" presName="sibTrans" presStyleLbl="sibTrans2D1" presStyleIdx="0" presStyleCnt="4"/>
      <dgm:spPr/>
    </dgm:pt>
    <dgm:pt modelId="{EEB31E31-6EFE-4518-BAC0-1A957E37F864}" type="pres">
      <dgm:prSet presAssocID="{229DA10C-408A-4801-8C3B-5BF279C24D74}" presName="connectorText" presStyleLbl="sibTrans2D1" presStyleIdx="0" presStyleCnt="4"/>
      <dgm:spPr/>
    </dgm:pt>
    <dgm:pt modelId="{00E0B123-5E65-4286-ABCE-F1229B68518F}" type="pres">
      <dgm:prSet presAssocID="{27C24EC0-9DE2-4D15-9712-4C428EA653AE}" presName="node" presStyleLbl="node1" presStyleIdx="1" presStyleCnt="5">
        <dgm:presLayoutVars>
          <dgm:bulletEnabled val="1"/>
        </dgm:presLayoutVars>
      </dgm:prSet>
      <dgm:spPr/>
    </dgm:pt>
    <dgm:pt modelId="{F0E6D094-AC3C-4287-B0E0-6905469880E6}" type="pres">
      <dgm:prSet presAssocID="{3A5EB62B-4365-4936-9A57-8E867AA6FD11}" presName="sibTrans" presStyleLbl="sibTrans2D1" presStyleIdx="1" presStyleCnt="4"/>
      <dgm:spPr/>
    </dgm:pt>
    <dgm:pt modelId="{9B1A1DD6-6700-44B4-BD4E-587847E5015E}" type="pres">
      <dgm:prSet presAssocID="{3A5EB62B-4365-4936-9A57-8E867AA6FD11}" presName="connectorText" presStyleLbl="sibTrans2D1" presStyleIdx="1" presStyleCnt="4"/>
      <dgm:spPr/>
    </dgm:pt>
    <dgm:pt modelId="{9547631F-C701-4115-8480-9E79C27B16EC}" type="pres">
      <dgm:prSet presAssocID="{A7E58DBF-B983-485B-AB3A-7E7127B5E220}" presName="node" presStyleLbl="node1" presStyleIdx="2" presStyleCnt="5">
        <dgm:presLayoutVars>
          <dgm:bulletEnabled val="1"/>
        </dgm:presLayoutVars>
      </dgm:prSet>
      <dgm:spPr/>
    </dgm:pt>
    <dgm:pt modelId="{299A37D5-2E70-4044-8442-2D8B5B42395D}" type="pres">
      <dgm:prSet presAssocID="{8C49AEFE-89A6-46F4-94D4-04029DFE8D50}" presName="sibTrans" presStyleLbl="sibTrans2D1" presStyleIdx="2" presStyleCnt="4"/>
      <dgm:spPr/>
    </dgm:pt>
    <dgm:pt modelId="{DC0F9E82-89EA-492E-B424-5329ABBEB791}" type="pres">
      <dgm:prSet presAssocID="{8C49AEFE-89A6-46F4-94D4-04029DFE8D50}" presName="connectorText" presStyleLbl="sibTrans2D1" presStyleIdx="2" presStyleCnt="4"/>
      <dgm:spPr/>
    </dgm:pt>
    <dgm:pt modelId="{41E40B78-9B53-4E18-A503-21B23E989F92}" type="pres">
      <dgm:prSet presAssocID="{6DB65E08-18BB-4513-94A4-08D57CBF5A9C}" presName="node" presStyleLbl="node1" presStyleIdx="3" presStyleCnt="5">
        <dgm:presLayoutVars>
          <dgm:bulletEnabled val="1"/>
        </dgm:presLayoutVars>
      </dgm:prSet>
      <dgm:spPr/>
    </dgm:pt>
    <dgm:pt modelId="{CDE853E5-21D8-488B-BE44-275DFA7F1F05}" type="pres">
      <dgm:prSet presAssocID="{D683B1A0-4C4D-411A-99D0-F9D9A8D6CD3A}" presName="sibTrans" presStyleLbl="sibTrans2D1" presStyleIdx="3" presStyleCnt="4"/>
      <dgm:spPr/>
    </dgm:pt>
    <dgm:pt modelId="{E6763411-269A-4088-97D5-EE7C7F7B3A70}" type="pres">
      <dgm:prSet presAssocID="{D683B1A0-4C4D-411A-99D0-F9D9A8D6CD3A}" presName="connectorText" presStyleLbl="sibTrans2D1" presStyleIdx="3" presStyleCnt="4"/>
      <dgm:spPr/>
    </dgm:pt>
    <dgm:pt modelId="{D78D259E-C738-479B-89B6-963FB8F185B4}" type="pres">
      <dgm:prSet presAssocID="{9E160066-C211-441E-8494-8B6A0904245A}" presName="node" presStyleLbl="node1" presStyleIdx="4" presStyleCnt="5">
        <dgm:presLayoutVars>
          <dgm:bulletEnabled val="1"/>
        </dgm:presLayoutVars>
      </dgm:prSet>
      <dgm:spPr/>
    </dgm:pt>
  </dgm:ptLst>
  <dgm:cxnLst>
    <dgm:cxn modelId="{50BC0F02-4728-4C08-866B-3D6F721AAB27}" type="presOf" srcId="{008A86C1-3F84-49D8-B72B-EB7AE69D4987}" destId="{C48DFBFB-A624-4B4C-A0FA-3ECCA45CD560}" srcOrd="0" destOrd="0" presId="urn:microsoft.com/office/officeart/2005/8/layout/process2"/>
    <dgm:cxn modelId="{F7551312-294E-4E18-9208-046E9D8D836C}" type="presOf" srcId="{229DA10C-408A-4801-8C3B-5BF279C24D74}" destId="{EEB31E31-6EFE-4518-BAC0-1A957E37F864}" srcOrd="1" destOrd="0" presId="urn:microsoft.com/office/officeart/2005/8/layout/process2"/>
    <dgm:cxn modelId="{B9DCAD21-5402-424A-80D1-C76CD63D5C7F}" type="presOf" srcId="{6DB65E08-18BB-4513-94A4-08D57CBF5A9C}" destId="{41E40B78-9B53-4E18-A503-21B23E989F92}" srcOrd="0" destOrd="0" presId="urn:microsoft.com/office/officeart/2005/8/layout/process2"/>
    <dgm:cxn modelId="{1917B327-849B-442B-869E-4E0B3D57394E}" srcId="{5FAE431F-4367-4740-BDC5-C78598CE9BF3}" destId="{A7E58DBF-B983-485B-AB3A-7E7127B5E220}" srcOrd="2" destOrd="0" parTransId="{37CCE4F6-3189-4845-AC0E-1CF71A5E3443}" sibTransId="{8C49AEFE-89A6-46F4-94D4-04029DFE8D50}"/>
    <dgm:cxn modelId="{8BDA2E2D-F6CF-4B7A-AB89-E74E56C95197}" srcId="{5FAE431F-4367-4740-BDC5-C78598CE9BF3}" destId="{9E160066-C211-441E-8494-8B6A0904245A}" srcOrd="4" destOrd="0" parTransId="{93EB82B4-8F8A-4E7D-BC0E-61CA1E108F47}" sibTransId="{389D1405-1DDD-4331-9AE4-49566C5BCA9C}"/>
    <dgm:cxn modelId="{52D8C260-F5F4-4BA6-AD20-62AD46FAC0DC}" srcId="{5FAE431F-4367-4740-BDC5-C78598CE9BF3}" destId="{008A86C1-3F84-49D8-B72B-EB7AE69D4987}" srcOrd="0" destOrd="0" parTransId="{47DC0E41-AC89-4C31-927D-082947E2FCBB}" sibTransId="{229DA10C-408A-4801-8C3B-5BF279C24D74}"/>
    <dgm:cxn modelId="{898CEB43-1275-43CB-B69D-37605E6C0EFD}" srcId="{5FAE431F-4367-4740-BDC5-C78598CE9BF3}" destId="{6DB65E08-18BB-4513-94A4-08D57CBF5A9C}" srcOrd="3" destOrd="0" parTransId="{853AD0C8-D496-494E-8B63-391488A67679}" sibTransId="{D683B1A0-4C4D-411A-99D0-F9D9A8D6CD3A}"/>
    <dgm:cxn modelId="{76DDD277-F4CF-4582-A17C-BFA2B1E53033}" type="presOf" srcId="{27C24EC0-9DE2-4D15-9712-4C428EA653AE}" destId="{00E0B123-5E65-4286-ABCE-F1229B68518F}" srcOrd="0" destOrd="0" presId="urn:microsoft.com/office/officeart/2005/8/layout/process2"/>
    <dgm:cxn modelId="{412BEA77-0182-41C4-ABF2-EFF47FD5E33B}" type="presOf" srcId="{9E160066-C211-441E-8494-8B6A0904245A}" destId="{D78D259E-C738-479B-89B6-963FB8F185B4}" srcOrd="0" destOrd="0" presId="urn:microsoft.com/office/officeart/2005/8/layout/process2"/>
    <dgm:cxn modelId="{39B0287F-3D49-44E7-BAAC-B401D3C8CDF7}" type="presOf" srcId="{5FAE431F-4367-4740-BDC5-C78598CE9BF3}" destId="{1EEEFD07-C19B-4A62-89A1-9FC79FD77E7A}" srcOrd="0" destOrd="0" presId="urn:microsoft.com/office/officeart/2005/8/layout/process2"/>
    <dgm:cxn modelId="{7AA90D8A-42E3-4372-8786-9B6BCD59D9DA}" type="presOf" srcId="{8C49AEFE-89A6-46F4-94D4-04029DFE8D50}" destId="{DC0F9E82-89EA-492E-B424-5329ABBEB791}" srcOrd="1" destOrd="0" presId="urn:microsoft.com/office/officeart/2005/8/layout/process2"/>
    <dgm:cxn modelId="{873D6596-52A2-40E9-B51A-ADFB27CAF2D3}" type="presOf" srcId="{229DA10C-408A-4801-8C3B-5BF279C24D74}" destId="{B1324D2B-1EC5-4D64-81B9-BFAB4D6D7CC9}" srcOrd="0" destOrd="0" presId="urn:microsoft.com/office/officeart/2005/8/layout/process2"/>
    <dgm:cxn modelId="{F82F7FB4-1635-4184-8530-C261A0F76064}" type="presOf" srcId="{D683B1A0-4C4D-411A-99D0-F9D9A8D6CD3A}" destId="{CDE853E5-21D8-488B-BE44-275DFA7F1F05}" srcOrd="0" destOrd="0" presId="urn:microsoft.com/office/officeart/2005/8/layout/process2"/>
    <dgm:cxn modelId="{23B72BC2-91FA-4CBD-88A6-5D6F88A93132}" type="presOf" srcId="{3A5EB62B-4365-4936-9A57-8E867AA6FD11}" destId="{F0E6D094-AC3C-4287-B0E0-6905469880E6}" srcOrd="0" destOrd="0" presId="urn:microsoft.com/office/officeart/2005/8/layout/process2"/>
    <dgm:cxn modelId="{6446F4D5-AE20-4EC3-B7D0-D26EA6E23D80}" type="presOf" srcId="{3A5EB62B-4365-4936-9A57-8E867AA6FD11}" destId="{9B1A1DD6-6700-44B4-BD4E-587847E5015E}" srcOrd="1" destOrd="0" presId="urn:microsoft.com/office/officeart/2005/8/layout/process2"/>
    <dgm:cxn modelId="{EB47A6EA-2CCA-40C3-9797-06A407982A35}" type="presOf" srcId="{D683B1A0-4C4D-411A-99D0-F9D9A8D6CD3A}" destId="{E6763411-269A-4088-97D5-EE7C7F7B3A70}" srcOrd="1" destOrd="0" presId="urn:microsoft.com/office/officeart/2005/8/layout/process2"/>
    <dgm:cxn modelId="{783B47EB-2677-45A0-B61F-587B1229CD03}" type="presOf" srcId="{A7E58DBF-B983-485B-AB3A-7E7127B5E220}" destId="{9547631F-C701-4115-8480-9E79C27B16EC}" srcOrd="0" destOrd="0" presId="urn:microsoft.com/office/officeart/2005/8/layout/process2"/>
    <dgm:cxn modelId="{A8BDE2F2-D24F-4B94-9171-D6D556AA4EA2}" type="presOf" srcId="{8C49AEFE-89A6-46F4-94D4-04029DFE8D50}" destId="{299A37D5-2E70-4044-8442-2D8B5B42395D}" srcOrd="0" destOrd="0" presId="urn:microsoft.com/office/officeart/2005/8/layout/process2"/>
    <dgm:cxn modelId="{C96A9EFC-F0DF-459B-AC08-EE4D4F481F50}" srcId="{5FAE431F-4367-4740-BDC5-C78598CE9BF3}" destId="{27C24EC0-9DE2-4D15-9712-4C428EA653AE}" srcOrd="1" destOrd="0" parTransId="{6F6439C3-48D0-4402-8E38-B5C128E31737}" sibTransId="{3A5EB62B-4365-4936-9A57-8E867AA6FD11}"/>
    <dgm:cxn modelId="{EFA39862-E0D9-432C-8100-68764474F8F6}" type="presParOf" srcId="{1EEEFD07-C19B-4A62-89A1-9FC79FD77E7A}" destId="{C48DFBFB-A624-4B4C-A0FA-3ECCA45CD560}" srcOrd="0" destOrd="0" presId="urn:microsoft.com/office/officeart/2005/8/layout/process2"/>
    <dgm:cxn modelId="{4274A5FA-3A4B-41A3-8F57-14BC4BA654BA}" type="presParOf" srcId="{1EEEFD07-C19B-4A62-89A1-9FC79FD77E7A}" destId="{B1324D2B-1EC5-4D64-81B9-BFAB4D6D7CC9}" srcOrd="1" destOrd="0" presId="urn:microsoft.com/office/officeart/2005/8/layout/process2"/>
    <dgm:cxn modelId="{7ECF6DA9-CA49-4CC0-B27B-0DF0F98059B3}" type="presParOf" srcId="{B1324D2B-1EC5-4D64-81B9-BFAB4D6D7CC9}" destId="{EEB31E31-6EFE-4518-BAC0-1A957E37F864}" srcOrd="0" destOrd="0" presId="urn:microsoft.com/office/officeart/2005/8/layout/process2"/>
    <dgm:cxn modelId="{E2F45B4F-B7ED-414F-BCB4-1287A270AF70}" type="presParOf" srcId="{1EEEFD07-C19B-4A62-89A1-9FC79FD77E7A}" destId="{00E0B123-5E65-4286-ABCE-F1229B68518F}" srcOrd="2" destOrd="0" presId="urn:microsoft.com/office/officeart/2005/8/layout/process2"/>
    <dgm:cxn modelId="{5067EA8F-5163-4F44-88CF-313FDCE97AF2}" type="presParOf" srcId="{1EEEFD07-C19B-4A62-89A1-9FC79FD77E7A}" destId="{F0E6D094-AC3C-4287-B0E0-6905469880E6}" srcOrd="3" destOrd="0" presId="urn:microsoft.com/office/officeart/2005/8/layout/process2"/>
    <dgm:cxn modelId="{EF01D6E8-D6E2-4751-B266-990FF9A983CC}" type="presParOf" srcId="{F0E6D094-AC3C-4287-B0E0-6905469880E6}" destId="{9B1A1DD6-6700-44B4-BD4E-587847E5015E}" srcOrd="0" destOrd="0" presId="urn:microsoft.com/office/officeart/2005/8/layout/process2"/>
    <dgm:cxn modelId="{6A477E97-5C72-48B1-A364-B16A563205DE}" type="presParOf" srcId="{1EEEFD07-C19B-4A62-89A1-9FC79FD77E7A}" destId="{9547631F-C701-4115-8480-9E79C27B16EC}" srcOrd="4" destOrd="0" presId="urn:microsoft.com/office/officeart/2005/8/layout/process2"/>
    <dgm:cxn modelId="{729FA8DC-9AE0-4FEE-BF18-E0B7E1367BBD}" type="presParOf" srcId="{1EEEFD07-C19B-4A62-89A1-9FC79FD77E7A}" destId="{299A37D5-2E70-4044-8442-2D8B5B42395D}" srcOrd="5" destOrd="0" presId="urn:microsoft.com/office/officeart/2005/8/layout/process2"/>
    <dgm:cxn modelId="{26C40324-6FB6-40C2-A80A-B8669D1B3009}" type="presParOf" srcId="{299A37D5-2E70-4044-8442-2D8B5B42395D}" destId="{DC0F9E82-89EA-492E-B424-5329ABBEB791}" srcOrd="0" destOrd="0" presId="urn:microsoft.com/office/officeart/2005/8/layout/process2"/>
    <dgm:cxn modelId="{5C1A8A79-4865-459A-A5C0-C8BE21CFEF0A}" type="presParOf" srcId="{1EEEFD07-C19B-4A62-89A1-9FC79FD77E7A}" destId="{41E40B78-9B53-4E18-A503-21B23E989F92}" srcOrd="6" destOrd="0" presId="urn:microsoft.com/office/officeart/2005/8/layout/process2"/>
    <dgm:cxn modelId="{7DFB9410-0357-433B-BCD8-99C25E2C3379}" type="presParOf" srcId="{1EEEFD07-C19B-4A62-89A1-9FC79FD77E7A}" destId="{CDE853E5-21D8-488B-BE44-275DFA7F1F05}" srcOrd="7" destOrd="0" presId="urn:microsoft.com/office/officeart/2005/8/layout/process2"/>
    <dgm:cxn modelId="{9341BFA7-2052-4A98-969F-9D8FAA58FFBC}" type="presParOf" srcId="{CDE853E5-21D8-488B-BE44-275DFA7F1F05}" destId="{E6763411-269A-4088-97D5-EE7C7F7B3A70}" srcOrd="0" destOrd="0" presId="urn:microsoft.com/office/officeart/2005/8/layout/process2"/>
    <dgm:cxn modelId="{670E7B02-3C10-48C7-A096-C3313DF90C0E}" type="presParOf" srcId="{1EEEFD07-C19B-4A62-89A1-9FC79FD77E7A}" destId="{D78D259E-C738-479B-89B6-963FB8F185B4}"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DFBFB-A624-4B4C-A0FA-3ECCA45CD560}">
      <dsp:nvSpPr>
        <dsp:cNvPr id="0" name=""/>
        <dsp:cNvSpPr/>
      </dsp:nvSpPr>
      <dsp:spPr>
        <a:xfrm>
          <a:off x="648041" y="0"/>
          <a:ext cx="1225443" cy="57163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a:t>卷积</a:t>
          </a:r>
          <a:r>
            <a:rPr lang="en-US" altLang="zh-CN" sz="1600" kern="1200"/>
            <a:t>1+</a:t>
          </a:r>
          <a:r>
            <a:rPr lang="zh-CN" altLang="en-US" sz="1600" kern="1200"/>
            <a:t>池化</a:t>
          </a:r>
        </a:p>
      </dsp:txBody>
      <dsp:txXfrm>
        <a:off x="664784" y="16743"/>
        <a:ext cx="1191957" cy="538149"/>
      </dsp:txXfrm>
    </dsp:sp>
    <dsp:sp modelId="{B1324D2B-1EC5-4D64-81B9-BFAB4D6D7CC9}">
      <dsp:nvSpPr>
        <dsp:cNvPr id="0" name=""/>
        <dsp:cNvSpPr/>
      </dsp:nvSpPr>
      <dsp:spPr>
        <a:xfrm rot="5400000">
          <a:off x="1153398" y="586170"/>
          <a:ext cx="214729" cy="25723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183593" y="607423"/>
        <a:ext cx="154341" cy="150310"/>
      </dsp:txXfrm>
    </dsp:sp>
    <dsp:sp modelId="{00E0B123-5E65-4286-ABCE-F1229B68518F}">
      <dsp:nvSpPr>
        <dsp:cNvPr id="0" name=""/>
        <dsp:cNvSpPr/>
      </dsp:nvSpPr>
      <dsp:spPr>
        <a:xfrm>
          <a:off x="648041" y="857941"/>
          <a:ext cx="1225443" cy="57163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a:t>卷积</a:t>
          </a:r>
          <a:r>
            <a:rPr lang="en-US" altLang="zh-CN" sz="1600" kern="1200"/>
            <a:t>2+</a:t>
          </a:r>
          <a:r>
            <a:rPr lang="zh-CN" altLang="en-US" sz="1600" kern="1200"/>
            <a:t>池化</a:t>
          </a:r>
        </a:p>
      </dsp:txBody>
      <dsp:txXfrm>
        <a:off x="664784" y="874684"/>
        <a:ext cx="1191957" cy="538149"/>
      </dsp:txXfrm>
    </dsp:sp>
    <dsp:sp modelId="{F0E6D094-AC3C-4287-B0E0-6905469880E6}">
      <dsp:nvSpPr>
        <dsp:cNvPr id="0" name=""/>
        <dsp:cNvSpPr/>
      </dsp:nvSpPr>
      <dsp:spPr>
        <a:xfrm rot="5400000">
          <a:off x="1153581" y="1443867"/>
          <a:ext cx="214363" cy="25723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183593" y="1465303"/>
        <a:ext cx="154341" cy="150054"/>
      </dsp:txXfrm>
    </dsp:sp>
    <dsp:sp modelId="{9547631F-C701-4115-8480-9E79C27B16EC}">
      <dsp:nvSpPr>
        <dsp:cNvPr id="0" name=""/>
        <dsp:cNvSpPr/>
      </dsp:nvSpPr>
      <dsp:spPr>
        <a:xfrm>
          <a:off x="648041" y="1715394"/>
          <a:ext cx="1225443" cy="57163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t>全连接</a:t>
          </a:r>
          <a:r>
            <a:rPr lang="en-US" altLang="zh-CN" sz="2200" kern="1200"/>
            <a:t>1</a:t>
          </a:r>
          <a:endParaRPr lang="zh-CN" altLang="en-US" sz="2200" kern="1200"/>
        </a:p>
      </dsp:txBody>
      <dsp:txXfrm>
        <a:off x="664784" y="1732137"/>
        <a:ext cx="1191957" cy="538149"/>
      </dsp:txXfrm>
    </dsp:sp>
    <dsp:sp modelId="{299A37D5-2E70-4044-8442-2D8B5B42395D}">
      <dsp:nvSpPr>
        <dsp:cNvPr id="0" name=""/>
        <dsp:cNvSpPr/>
      </dsp:nvSpPr>
      <dsp:spPr>
        <a:xfrm rot="5400000">
          <a:off x="1153581" y="2301321"/>
          <a:ext cx="214363" cy="25723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183593" y="2322757"/>
        <a:ext cx="154341" cy="150054"/>
      </dsp:txXfrm>
    </dsp:sp>
    <dsp:sp modelId="{41E40B78-9B53-4E18-A503-21B23E989F92}">
      <dsp:nvSpPr>
        <dsp:cNvPr id="0" name=""/>
        <dsp:cNvSpPr/>
      </dsp:nvSpPr>
      <dsp:spPr>
        <a:xfrm>
          <a:off x="648041" y="2572847"/>
          <a:ext cx="1225443" cy="57163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t>全连接</a:t>
          </a:r>
          <a:r>
            <a:rPr lang="en-US" altLang="zh-CN" sz="2200" kern="1200"/>
            <a:t>2</a:t>
          </a:r>
          <a:endParaRPr lang="zh-CN" altLang="en-US" sz="2200" kern="1200"/>
        </a:p>
      </dsp:txBody>
      <dsp:txXfrm>
        <a:off x="664784" y="2589590"/>
        <a:ext cx="1191957" cy="538149"/>
      </dsp:txXfrm>
    </dsp:sp>
    <dsp:sp modelId="{CDE853E5-21D8-488B-BE44-275DFA7F1F05}">
      <dsp:nvSpPr>
        <dsp:cNvPr id="0" name=""/>
        <dsp:cNvSpPr/>
      </dsp:nvSpPr>
      <dsp:spPr>
        <a:xfrm rot="5400000">
          <a:off x="1153581" y="3158774"/>
          <a:ext cx="214363" cy="25723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rot="-5400000">
        <a:off x="1183593" y="3180210"/>
        <a:ext cx="154341" cy="150054"/>
      </dsp:txXfrm>
    </dsp:sp>
    <dsp:sp modelId="{D78D259E-C738-479B-89B6-963FB8F185B4}">
      <dsp:nvSpPr>
        <dsp:cNvPr id="0" name=""/>
        <dsp:cNvSpPr/>
      </dsp:nvSpPr>
      <dsp:spPr>
        <a:xfrm>
          <a:off x="648041" y="3430301"/>
          <a:ext cx="1225443" cy="57163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a:t>全连接</a:t>
          </a:r>
          <a:r>
            <a:rPr lang="en-US" altLang="zh-CN" sz="2200" kern="1200"/>
            <a:t>3</a:t>
          </a:r>
          <a:endParaRPr lang="zh-CN" altLang="en-US" sz="2200" kern="1200"/>
        </a:p>
      </dsp:txBody>
      <dsp:txXfrm>
        <a:off x="664784" y="3447044"/>
        <a:ext cx="1191957" cy="5381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60EE9-E8DB-4160-8427-2B282C4E876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BF54BB0-91A4-4577-AFF0-775972D7F6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EBE5CCD-F40E-4A31-84AD-786F1099F3E5}"/>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5" name="页脚占位符 4">
            <a:extLst>
              <a:ext uri="{FF2B5EF4-FFF2-40B4-BE49-F238E27FC236}">
                <a16:creationId xmlns:a16="http://schemas.microsoft.com/office/drawing/2014/main" id="{41484432-CD69-46C8-A95F-BB68B68DBC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63B583-597F-4B45-AFC4-BA8FAC5B6CFF}"/>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26524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7F1F8-CDDB-4FEF-98DC-6A849D8F4F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BDB083D-21DD-4B18-8E7E-7748BE227D3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9E4278-E6E7-4683-BFCB-AA01EBD5AF94}"/>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5" name="页脚占位符 4">
            <a:extLst>
              <a:ext uri="{FF2B5EF4-FFF2-40B4-BE49-F238E27FC236}">
                <a16:creationId xmlns:a16="http://schemas.microsoft.com/office/drawing/2014/main" id="{EB48F9F9-EE00-4899-A8E0-C47BE421A1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CA9213-9C78-4BD3-A31B-9EDD206D3E99}"/>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3822043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BBD8AAD-F6B5-4719-8668-126857C62D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8F3ABF7-12EA-4963-8AE5-F019DF1E129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8826202-F2B4-44FE-A7B2-405BAF74ACF8}"/>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5" name="页脚占位符 4">
            <a:extLst>
              <a:ext uri="{FF2B5EF4-FFF2-40B4-BE49-F238E27FC236}">
                <a16:creationId xmlns:a16="http://schemas.microsoft.com/office/drawing/2014/main" id="{F10AE6B3-F417-414B-A942-5A29CF4A28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1734F1-E5E6-4133-8C3B-ECF1FD62B224}"/>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158924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81FA1-DEC9-4437-AD62-E4EEBA0030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4E6F05D-8F7A-4BFD-8869-9C2BFC8B156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492854-775D-42CA-8081-18446534140E}"/>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5" name="页脚占位符 4">
            <a:extLst>
              <a:ext uri="{FF2B5EF4-FFF2-40B4-BE49-F238E27FC236}">
                <a16:creationId xmlns:a16="http://schemas.microsoft.com/office/drawing/2014/main" id="{91142885-6ED9-497B-B51D-9CE5330D89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24147E-537C-4CB4-B622-0D3CAE1E5CE3}"/>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2155992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CCEDB-065F-447F-934F-52CF983D21C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F9921BD-1E6E-4FE3-B2C1-E9C98E2BB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E649F35-CBFC-44AB-A8AC-F8FA9A1802B7}"/>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5" name="页脚占位符 4">
            <a:extLst>
              <a:ext uri="{FF2B5EF4-FFF2-40B4-BE49-F238E27FC236}">
                <a16:creationId xmlns:a16="http://schemas.microsoft.com/office/drawing/2014/main" id="{F5117EEF-5223-4C86-877F-89FB6D0F32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3523AB-06A0-4871-817C-2F0252742D31}"/>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3606243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EAF97-1890-4291-ACB2-88E77BDC3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A78C4B-68DA-4CD7-9D4A-9EBDE803A2B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C5B720D-BB9B-4557-9042-3A735BE59E2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AEB6FE5-15C7-4F52-A2D0-6593B7C0B4E4}"/>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6" name="页脚占位符 5">
            <a:extLst>
              <a:ext uri="{FF2B5EF4-FFF2-40B4-BE49-F238E27FC236}">
                <a16:creationId xmlns:a16="http://schemas.microsoft.com/office/drawing/2014/main" id="{9F9BF07F-1EDA-49BD-8670-5C8C0E8D60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9DA9E2-57EA-4491-9779-C3C92E59355C}"/>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3381898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91A0A-1363-4719-8CA5-D8E19413879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81130BD-F490-4AF2-AFAD-5E36BD584C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6F3E576-BF2C-48AB-9ED0-C59F1D3DF53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0F11B72-1CF0-4050-B41B-EC3738578A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88CE18C-1A7E-4CC9-8A4F-3A0E07E29DF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A874203-0DA8-44CA-B74E-E67928033C22}"/>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8" name="页脚占位符 7">
            <a:extLst>
              <a:ext uri="{FF2B5EF4-FFF2-40B4-BE49-F238E27FC236}">
                <a16:creationId xmlns:a16="http://schemas.microsoft.com/office/drawing/2014/main" id="{4CFBADBD-EC55-4988-9F76-A7B77E59498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30F755D-368D-4B65-9A08-41C3A4141A73}"/>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293696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26DB9-D9C6-4BA8-B2AB-60221F98095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D524B1D-6A4E-4914-A171-7E8D8253D8A4}"/>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4" name="页脚占位符 3">
            <a:extLst>
              <a:ext uri="{FF2B5EF4-FFF2-40B4-BE49-F238E27FC236}">
                <a16:creationId xmlns:a16="http://schemas.microsoft.com/office/drawing/2014/main" id="{7F12D339-CB73-47C1-AD37-B4D314F37B7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5258782-9F28-44D0-84EF-979D784CBA1E}"/>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4106319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CBB39A4-24C2-4CED-B556-94A7A4ADAA3C}"/>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3" name="页脚占位符 2">
            <a:extLst>
              <a:ext uri="{FF2B5EF4-FFF2-40B4-BE49-F238E27FC236}">
                <a16:creationId xmlns:a16="http://schemas.microsoft.com/office/drawing/2014/main" id="{9AADC1E9-D0EF-4169-B5F4-E031F77CA37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D588F20-6472-4529-971D-D53F2C52563C}"/>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2122567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9BE8C-F694-45CE-B6FA-2D881084A1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14040C5-1153-4EF9-BD5B-7746EC56AF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361448-C527-4EA5-9002-6299E5BCD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85BD5FC-9C9B-47CF-AA1B-07C69AA15B24}"/>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6" name="页脚占位符 5">
            <a:extLst>
              <a:ext uri="{FF2B5EF4-FFF2-40B4-BE49-F238E27FC236}">
                <a16:creationId xmlns:a16="http://schemas.microsoft.com/office/drawing/2014/main" id="{1530DB3C-C39A-4487-890E-B531477266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9956BA-8F7F-4F4B-9309-F63B6B065164}"/>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3474233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F4BAD-D959-4BDC-9802-972A17C3D1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082BB35-1A48-4383-BBC0-0B4ACF4365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2071779-5203-4910-BD8A-7250EC49A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DD648A5-8E0F-456D-8DA2-4586CFB6DF67}"/>
              </a:ext>
            </a:extLst>
          </p:cNvPr>
          <p:cNvSpPr>
            <a:spLocks noGrp="1"/>
          </p:cNvSpPr>
          <p:nvPr>
            <p:ph type="dt" sz="half" idx="10"/>
          </p:nvPr>
        </p:nvSpPr>
        <p:spPr/>
        <p:txBody>
          <a:bodyPr/>
          <a:lstStyle/>
          <a:p>
            <a:fld id="{89A1910F-8C2E-4531-9F6C-79822FBD2ECD}" type="datetimeFigureOut">
              <a:rPr lang="zh-CN" altLang="en-US" smtClean="0"/>
              <a:t>2019/12/14</a:t>
            </a:fld>
            <a:endParaRPr lang="zh-CN" altLang="en-US"/>
          </a:p>
        </p:txBody>
      </p:sp>
      <p:sp>
        <p:nvSpPr>
          <p:cNvPr id="6" name="页脚占位符 5">
            <a:extLst>
              <a:ext uri="{FF2B5EF4-FFF2-40B4-BE49-F238E27FC236}">
                <a16:creationId xmlns:a16="http://schemas.microsoft.com/office/drawing/2014/main" id="{CEAD3109-F6C3-418F-8CB3-79D42A2DD9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2FC796-DF42-43A5-92C3-C409849DE91E}"/>
              </a:ext>
            </a:extLst>
          </p:cNvPr>
          <p:cNvSpPr>
            <a:spLocks noGrp="1"/>
          </p:cNvSpPr>
          <p:nvPr>
            <p:ph type="sldNum" sz="quarter" idx="12"/>
          </p:nvPr>
        </p:nvSpPr>
        <p:spPr/>
        <p:txBody>
          <a:body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3025678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CB75CA1-241D-4206-AE30-ED46E0ACEC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FBE1557-41D1-4F5C-A902-B5301D94E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B69E5D-91DD-4672-AB9C-E01D6BAA16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1910F-8C2E-4531-9F6C-79822FBD2ECD}" type="datetimeFigureOut">
              <a:rPr lang="zh-CN" altLang="en-US" smtClean="0"/>
              <a:t>2019/12/14</a:t>
            </a:fld>
            <a:endParaRPr lang="zh-CN" altLang="en-US"/>
          </a:p>
        </p:txBody>
      </p:sp>
      <p:sp>
        <p:nvSpPr>
          <p:cNvPr id="5" name="页脚占位符 4">
            <a:extLst>
              <a:ext uri="{FF2B5EF4-FFF2-40B4-BE49-F238E27FC236}">
                <a16:creationId xmlns:a16="http://schemas.microsoft.com/office/drawing/2014/main" id="{2F5156FF-3C3E-4830-A514-C2DD06F88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DBAB289-32B2-4C63-BE94-B6628C7FC1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A90734-356F-436D-A5BA-DC41AE8A9604}" type="slidenum">
              <a:rPr lang="zh-CN" altLang="en-US" smtClean="0"/>
              <a:t>‹#›</a:t>
            </a:fld>
            <a:endParaRPr lang="zh-CN" altLang="en-US"/>
          </a:p>
        </p:txBody>
      </p:sp>
    </p:spTree>
    <p:extLst>
      <p:ext uri="{BB962C8B-B14F-4D97-AF65-F5344CB8AC3E}">
        <p14:creationId xmlns:p14="http://schemas.microsoft.com/office/powerpoint/2010/main" val="1312015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nvidia.com/cuda-toolkit-archive"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pytorch.org/get-started/previous-versions/"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0A60D-A6DC-41EE-A6CB-30F4B0A7EBCC}"/>
              </a:ext>
            </a:extLst>
          </p:cNvPr>
          <p:cNvSpPr>
            <a:spLocks noGrp="1"/>
          </p:cNvSpPr>
          <p:nvPr>
            <p:ph type="ctrTitle"/>
          </p:nvPr>
        </p:nvSpPr>
        <p:spPr>
          <a:xfrm>
            <a:off x="1524000" y="1985819"/>
            <a:ext cx="9144000" cy="1777736"/>
          </a:xfrm>
        </p:spPr>
        <p:txBody>
          <a:bodyPr>
            <a:normAutofit/>
          </a:bodyPr>
          <a:lstStyle/>
          <a:p>
            <a:pPr>
              <a:lnSpc>
                <a:spcPct val="150000"/>
              </a:lnSpc>
            </a:pPr>
            <a:r>
              <a:rPr lang="en-US" altLang="zh-CN" sz="4400"/>
              <a:t>Handwriting numbers Recognition</a:t>
            </a:r>
            <a:br>
              <a:rPr lang="en-US" altLang="zh-CN" sz="4400"/>
            </a:br>
            <a:r>
              <a:rPr lang="en-US" altLang="zh-CN" sz="3100"/>
              <a:t>                                   ——GPU</a:t>
            </a:r>
            <a:r>
              <a:rPr lang="zh-CN" altLang="en-US" sz="3100"/>
              <a:t>和</a:t>
            </a:r>
            <a:r>
              <a:rPr lang="en-US" altLang="zh-CN" sz="3100"/>
              <a:t>CPU</a:t>
            </a:r>
            <a:r>
              <a:rPr lang="zh-CN" altLang="en-US" sz="3100"/>
              <a:t>训练对比</a:t>
            </a:r>
          </a:p>
        </p:txBody>
      </p:sp>
    </p:spTree>
    <p:extLst>
      <p:ext uri="{BB962C8B-B14F-4D97-AF65-F5344CB8AC3E}">
        <p14:creationId xmlns:p14="http://schemas.microsoft.com/office/powerpoint/2010/main" val="1934302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1C11871-C7FE-4563-84DB-26C9B983E38A}"/>
              </a:ext>
            </a:extLst>
          </p:cNvPr>
          <p:cNvSpPr>
            <a:spLocks noGrp="1"/>
          </p:cNvSpPr>
          <p:nvPr>
            <p:ph idx="1"/>
          </p:nvPr>
        </p:nvSpPr>
        <p:spPr>
          <a:xfrm>
            <a:off x="570346" y="5054032"/>
            <a:ext cx="10515600" cy="1355436"/>
          </a:xfrm>
        </p:spPr>
        <p:txBody>
          <a:bodyPr>
            <a:normAutofit/>
          </a:bodyPr>
          <a:lstStyle/>
          <a:p>
            <a:pPr>
              <a:lnSpc>
                <a:spcPct val="100000"/>
              </a:lnSpc>
            </a:pPr>
            <a:r>
              <a:rPr lang="zh-CN" altLang="zh-CN" sz="2000"/>
              <a:t>这个</a:t>
            </a:r>
            <a:r>
              <a:rPr lang="en-US" altLang="zh-CN" sz="2000"/>
              <a:t>cell</a:t>
            </a:r>
            <a:r>
              <a:rPr lang="zh-CN" altLang="zh-CN" sz="2000"/>
              <a:t>主要是进行网络的搭建，这里没有使用目前比较流行的图像处理的深度卷积网络模型，而是使用简单的两层卷积配合池化层和三个全连接层一起对图像进行处理。其中</a:t>
            </a:r>
            <a:r>
              <a:rPr lang="en-US" altLang="zh-CN" sz="2000"/>
              <a:t>device = torch.device("cuda:0" if torch.cuda.is_available() else "cpu")</a:t>
            </a:r>
            <a:r>
              <a:rPr lang="zh-CN" altLang="zh-CN" sz="2000"/>
              <a:t>控制了这个模型是在</a:t>
            </a:r>
            <a:r>
              <a:rPr lang="en-US" altLang="zh-CN" sz="2000"/>
              <a:t>CPU</a:t>
            </a:r>
            <a:r>
              <a:rPr lang="zh-CN" altLang="zh-CN" sz="2000"/>
              <a:t>还是在</a:t>
            </a:r>
            <a:r>
              <a:rPr lang="en-US" altLang="zh-CN" sz="2000"/>
              <a:t>GPU</a:t>
            </a:r>
            <a:r>
              <a:rPr lang="zh-CN" altLang="zh-CN" sz="2000"/>
              <a:t>上进行训练。</a:t>
            </a:r>
            <a:r>
              <a:rPr lang="en-US" altLang="zh-CN" sz="2000"/>
              <a:t>ipynb</a:t>
            </a:r>
            <a:r>
              <a:rPr lang="zh-CN" altLang="zh-CN" sz="2000"/>
              <a:t>文件需要手动调换训练的平台，</a:t>
            </a:r>
            <a:r>
              <a:rPr lang="en-US" altLang="zh-CN" sz="2000"/>
              <a:t>py</a:t>
            </a:r>
            <a:r>
              <a:rPr lang="zh-CN" altLang="zh-CN" sz="2000"/>
              <a:t>文件可以直接输入参数来调整。</a:t>
            </a:r>
          </a:p>
        </p:txBody>
      </p:sp>
      <p:pic>
        <p:nvPicPr>
          <p:cNvPr id="4" name="图片 3">
            <a:extLst>
              <a:ext uri="{FF2B5EF4-FFF2-40B4-BE49-F238E27FC236}">
                <a16:creationId xmlns:a16="http://schemas.microsoft.com/office/drawing/2014/main" id="{39AA5205-AC71-44AE-98B9-A3AAF97303AF}"/>
              </a:ext>
            </a:extLst>
          </p:cNvPr>
          <p:cNvPicPr>
            <a:picLocks noChangeAspect="1"/>
          </p:cNvPicPr>
          <p:nvPr/>
        </p:nvPicPr>
        <p:blipFill>
          <a:blip r:embed="rId2"/>
          <a:stretch>
            <a:fillRect/>
          </a:stretch>
        </p:blipFill>
        <p:spPr>
          <a:xfrm>
            <a:off x="570346" y="448532"/>
            <a:ext cx="6994236" cy="42735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5" name="图示 4">
            <a:extLst>
              <a:ext uri="{FF2B5EF4-FFF2-40B4-BE49-F238E27FC236}">
                <a16:creationId xmlns:a16="http://schemas.microsoft.com/office/drawing/2014/main" id="{79E89AD3-EE73-426E-A0C3-823D2BEB4AC8}"/>
              </a:ext>
            </a:extLst>
          </p:cNvPr>
          <p:cNvGraphicFramePr/>
          <p:nvPr>
            <p:extLst>
              <p:ext uri="{D42A27DB-BD31-4B8C-83A1-F6EECF244321}">
                <p14:modId xmlns:p14="http://schemas.microsoft.com/office/powerpoint/2010/main" val="1571703362"/>
              </p:ext>
            </p:extLst>
          </p:nvPr>
        </p:nvGraphicFramePr>
        <p:xfrm>
          <a:off x="8783782" y="448532"/>
          <a:ext cx="2521527" cy="4002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708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A837FEC-FAC0-4424-91C6-5846E1FB1BD8}"/>
              </a:ext>
            </a:extLst>
          </p:cNvPr>
          <p:cNvSpPr>
            <a:spLocks noGrp="1"/>
          </p:cNvSpPr>
          <p:nvPr>
            <p:ph idx="1"/>
          </p:nvPr>
        </p:nvSpPr>
        <p:spPr>
          <a:xfrm>
            <a:off x="459509" y="5557117"/>
            <a:ext cx="10515600" cy="723611"/>
          </a:xfrm>
        </p:spPr>
        <p:txBody>
          <a:bodyPr>
            <a:normAutofit fontScale="70000" lnSpcReduction="20000"/>
          </a:bodyPr>
          <a:lstStyle/>
          <a:p>
            <a:pPr>
              <a:lnSpc>
                <a:spcPct val="120000"/>
              </a:lnSpc>
            </a:pPr>
            <a:r>
              <a:rPr lang="zh-CN" altLang="zh-CN"/>
              <a:t>网络搭建完之后开始对网络进行训练，在</a:t>
            </a:r>
            <a:r>
              <a:rPr lang="en-US" altLang="zh-CN"/>
              <a:t>Minist</a:t>
            </a:r>
            <a:r>
              <a:rPr lang="zh-CN" altLang="zh-CN"/>
              <a:t>的训练集上进行两次迭代，同时记录训练的时间。</a:t>
            </a:r>
            <a:endParaRPr lang="zh-CN" altLang="en-US"/>
          </a:p>
        </p:txBody>
      </p:sp>
      <p:pic>
        <p:nvPicPr>
          <p:cNvPr id="4" name="图片 3">
            <a:extLst>
              <a:ext uri="{FF2B5EF4-FFF2-40B4-BE49-F238E27FC236}">
                <a16:creationId xmlns:a16="http://schemas.microsoft.com/office/drawing/2014/main" id="{FE7E04FB-91EC-4C67-B26D-63E6611FEFA6}"/>
              </a:ext>
            </a:extLst>
          </p:cNvPr>
          <p:cNvPicPr>
            <a:picLocks noChangeAspect="1"/>
          </p:cNvPicPr>
          <p:nvPr/>
        </p:nvPicPr>
        <p:blipFill>
          <a:blip r:embed="rId2"/>
          <a:stretch>
            <a:fillRect/>
          </a:stretch>
        </p:blipFill>
        <p:spPr>
          <a:xfrm>
            <a:off x="459509" y="325513"/>
            <a:ext cx="7005549" cy="4883638"/>
          </a:xfrm>
          <a:prstGeom prst="rect">
            <a:avLst/>
          </a:prstGeom>
        </p:spPr>
      </p:pic>
    </p:spTree>
    <p:extLst>
      <p:ext uri="{BB962C8B-B14F-4D97-AF65-F5344CB8AC3E}">
        <p14:creationId xmlns:p14="http://schemas.microsoft.com/office/powerpoint/2010/main" val="633803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7BA11D-1364-4F9B-AADB-9D0D3ED082B2}"/>
              </a:ext>
            </a:extLst>
          </p:cNvPr>
          <p:cNvSpPr>
            <a:spLocks noGrp="1"/>
          </p:cNvSpPr>
          <p:nvPr>
            <p:ph idx="1"/>
          </p:nvPr>
        </p:nvSpPr>
        <p:spPr>
          <a:xfrm>
            <a:off x="662709" y="5492461"/>
            <a:ext cx="10515600" cy="631248"/>
          </a:xfrm>
        </p:spPr>
        <p:txBody>
          <a:bodyPr/>
          <a:lstStyle/>
          <a:p>
            <a:r>
              <a:rPr lang="zh-CN" altLang="en-US"/>
              <a:t>训练结果进行检测判断</a:t>
            </a:r>
          </a:p>
        </p:txBody>
      </p:sp>
      <p:pic>
        <p:nvPicPr>
          <p:cNvPr id="4" name="图片 3">
            <a:extLst>
              <a:ext uri="{FF2B5EF4-FFF2-40B4-BE49-F238E27FC236}">
                <a16:creationId xmlns:a16="http://schemas.microsoft.com/office/drawing/2014/main" id="{4C968187-7B1D-44A1-9061-18EF88019EF4}"/>
              </a:ext>
            </a:extLst>
          </p:cNvPr>
          <p:cNvPicPr>
            <a:picLocks noChangeAspect="1"/>
          </p:cNvPicPr>
          <p:nvPr/>
        </p:nvPicPr>
        <p:blipFill>
          <a:blip r:embed="rId2"/>
          <a:stretch>
            <a:fillRect/>
          </a:stretch>
        </p:blipFill>
        <p:spPr>
          <a:xfrm>
            <a:off x="662709" y="395010"/>
            <a:ext cx="8741979" cy="4638808"/>
          </a:xfrm>
          <a:prstGeom prst="rect">
            <a:avLst/>
          </a:prstGeom>
        </p:spPr>
      </p:pic>
    </p:spTree>
    <p:extLst>
      <p:ext uri="{BB962C8B-B14F-4D97-AF65-F5344CB8AC3E}">
        <p14:creationId xmlns:p14="http://schemas.microsoft.com/office/powerpoint/2010/main" val="3605198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C078341-9049-4E7C-85AB-4385802C3B69}"/>
              </a:ext>
            </a:extLst>
          </p:cNvPr>
          <p:cNvSpPr>
            <a:spLocks noGrp="1"/>
          </p:cNvSpPr>
          <p:nvPr>
            <p:ph idx="1"/>
          </p:nvPr>
        </p:nvSpPr>
        <p:spPr>
          <a:xfrm>
            <a:off x="671946" y="5311892"/>
            <a:ext cx="10515600" cy="894944"/>
          </a:xfrm>
        </p:spPr>
        <p:txBody>
          <a:bodyPr>
            <a:normAutofit fontScale="62500" lnSpcReduction="20000"/>
          </a:bodyPr>
          <a:lstStyle/>
          <a:p>
            <a:pPr>
              <a:lnSpc>
                <a:spcPct val="120000"/>
              </a:lnSpc>
            </a:pPr>
            <a:r>
              <a:rPr lang="zh-CN" altLang="en-US"/>
              <a:t>训练时间对比，左边是使用</a:t>
            </a:r>
            <a:r>
              <a:rPr lang="en-US" altLang="zh-CN"/>
              <a:t>GPU</a:t>
            </a:r>
            <a:r>
              <a:rPr lang="zh-CN" altLang="en-US"/>
              <a:t>训练的结果，右边是</a:t>
            </a:r>
            <a:r>
              <a:rPr lang="en-US" altLang="zh-CN"/>
              <a:t>CPU</a:t>
            </a:r>
            <a:r>
              <a:rPr lang="zh-CN" altLang="en-US"/>
              <a:t>的结果，可见即使是在一个小网络上，</a:t>
            </a:r>
            <a:r>
              <a:rPr lang="en-US" altLang="zh-CN"/>
              <a:t>GPU</a:t>
            </a:r>
            <a:r>
              <a:rPr lang="zh-CN" altLang="en-US"/>
              <a:t>的速度比</a:t>
            </a:r>
            <a:r>
              <a:rPr lang="en-US" altLang="zh-CN"/>
              <a:t>CPU</a:t>
            </a:r>
            <a:r>
              <a:rPr lang="zh-CN" altLang="en-US"/>
              <a:t>也有明显的加快。几次的训练结果显示</a:t>
            </a:r>
            <a:r>
              <a:rPr lang="en-US" altLang="zh-CN"/>
              <a:t>GPU</a:t>
            </a:r>
            <a:r>
              <a:rPr lang="zh-CN" altLang="en-US"/>
              <a:t>上面的训练时间只有</a:t>
            </a:r>
            <a:r>
              <a:rPr lang="en-US" altLang="zh-CN"/>
              <a:t>CPU</a:t>
            </a:r>
            <a:r>
              <a:rPr lang="zh-CN" altLang="en-US"/>
              <a:t>上的一半。</a:t>
            </a:r>
          </a:p>
        </p:txBody>
      </p:sp>
      <p:pic>
        <p:nvPicPr>
          <p:cNvPr id="4" name="图片 3">
            <a:extLst>
              <a:ext uri="{FF2B5EF4-FFF2-40B4-BE49-F238E27FC236}">
                <a16:creationId xmlns:a16="http://schemas.microsoft.com/office/drawing/2014/main" id="{2F643834-7926-44F6-A507-D860450117DD}"/>
              </a:ext>
            </a:extLst>
          </p:cNvPr>
          <p:cNvPicPr>
            <a:picLocks noChangeAspect="1"/>
          </p:cNvPicPr>
          <p:nvPr/>
        </p:nvPicPr>
        <p:blipFill>
          <a:blip r:embed="rId2"/>
          <a:stretch>
            <a:fillRect/>
          </a:stretch>
        </p:blipFill>
        <p:spPr>
          <a:xfrm>
            <a:off x="1437105" y="1285902"/>
            <a:ext cx="3458168" cy="3631076"/>
          </a:xfrm>
          <a:prstGeom prst="rect">
            <a:avLst/>
          </a:prstGeom>
        </p:spPr>
      </p:pic>
      <p:pic>
        <p:nvPicPr>
          <p:cNvPr id="5" name="图片 4">
            <a:extLst>
              <a:ext uri="{FF2B5EF4-FFF2-40B4-BE49-F238E27FC236}">
                <a16:creationId xmlns:a16="http://schemas.microsoft.com/office/drawing/2014/main" id="{D58523E2-2E9B-4D7E-B31D-BB62B2B0D0B5}"/>
              </a:ext>
            </a:extLst>
          </p:cNvPr>
          <p:cNvPicPr>
            <a:picLocks noChangeAspect="1"/>
          </p:cNvPicPr>
          <p:nvPr/>
        </p:nvPicPr>
        <p:blipFill>
          <a:blip r:embed="rId3"/>
          <a:stretch>
            <a:fillRect/>
          </a:stretch>
        </p:blipFill>
        <p:spPr>
          <a:xfrm>
            <a:off x="5394612" y="1284675"/>
            <a:ext cx="3801665" cy="3631076"/>
          </a:xfrm>
          <a:prstGeom prst="rect">
            <a:avLst/>
          </a:prstGeom>
        </p:spPr>
      </p:pic>
    </p:spTree>
    <p:extLst>
      <p:ext uri="{BB962C8B-B14F-4D97-AF65-F5344CB8AC3E}">
        <p14:creationId xmlns:p14="http://schemas.microsoft.com/office/powerpoint/2010/main" val="2019643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48BD2B-D8E2-4957-AD54-C686DF546305}"/>
              </a:ext>
            </a:extLst>
          </p:cNvPr>
          <p:cNvSpPr>
            <a:spLocks noGrp="1"/>
          </p:cNvSpPr>
          <p:nvPr>
            <p:ph idx="1"/>
          </p:nvPr>
        </p:nvSpPr>
        <p:spPr>
          <a:xfrm>
            <a:off x="838200" y="5587999"/>
            <a:ext cx="10515600" cy="825228"/>
          </a:xfrm>
        </p:spPr>
        <p:txBody>
          <a:bodyPr>
            <a:normAutofit fontScale="85000" lnSpcReduction="20000"/>
          </a:bodyPr>
          <a:lstStyle/>
          <a:p>
            <a:pPr>
              <a:lnSpc>
                <a:spcPct val="120000"/>
              </a:lnSpc>
            </a:pPr>
            <a:r>
              <a:rPr lang="zh-CN" altLang="en-US"/>
              <a:t>训练内存消耗：可以观察到，使用</a:t>
            </a:r>
            <a:r>
              <a:rPr lang="en-US" altLang="zh-CN"/>
              <a:t>GPU</a:t>
            </a:r>
            <a:r>
              <a:rPr lang="zh-CN" altLang="en-US"/>
              <a:t>进行训练的时候，内存的消耗为</a:t>
            </a:r>
            <a:r>
              <a:rPr lang="en-US" altLang="zh-CN"/>
              <a:t>2.13G</a:t>
            </a:r>
            <a:r>
              <a:rPr lang="zh-CN" altLang="en-US"/>
              <a:t>比使用</a:t>
            </a:r>
            <a:r>
              <a:rPr lang="en-US" altLang="zh-CN"/>
              <a:t>CPU</a:t>
            </a:r>
            <a:r>
              <a:rPr lang="zh-CN" altLang="en-US"/>
              <a:t>训练的</a:t>
            </a:r>
            <a:r>
              <a:rPr lang="en-US" altLang="zh-CN"/>
              <a:t>1.33G</a:t>
            </a:r>
            <a:r>
              <a:rPr lang="zh-CN" altLang="en-US"/>
              <a:t>要大，同时还伴随着显存的消耗。</a:t>
            </a:r>
          </a:p>
        </p:txBody>
      </p:sp>
      <p:pic>
        <p:nvPicPr>
          <p:cNvPr id="4" name="图片 3">
            <a:extLst>
              <a:ext uri="{FF2B5EF4-FFF2-40B4-BE49-F238E27FC236}">
                <a16:creationId xmlns:a16="http://schemas.microsoft.com/office/drawing/2014/main" id="{68DA9BF7-210E-4B95-A6EE-28058AA1B289}"/>
              </a:ext>
            </a:extLst>
          </p:cNvPr>
          <p:cNvPicPr>
            <a:picLocks noChangeAspect="1"/>
          </p:cNvPicPr>
          <p:nvPr/>
        </p:nvPicPr>
        <p:blipFill>
          <a:blip r:embed="rId2"/>
          <a:stretch>
            <a:fillRect/>
          </a:stretch>
        </p:blipFill>
        <p:spPr>
          <a:xfrm>
            <a:off x="454292" y="1446754"/>
            <a:ext cx="5273497" cy="713294"/>
          </a:xfrm>
          <a:prstGeom prst="rect">
            <a:avLst/>
          </a:prstGeom>
        </p:spPr>
      </p:pic>
      <p:pic>
        <p:nvPicPr>
          <p:cNvPr id="5" name="图片 4">
            <a:extLst>
              <a:ext uri="{FF2B5EF4-FFF2-40B4-BE49-F238E27FC236}">
                <a16:creationId xmlns:a16="http://schemas.microsoft.com/office/drawing/2014/main" id="{8FC972AB-F14D-46A9-AD0B-2EFBBA0B8851}"/>
              </a:ext>
            </a:extLst>
          </p:cNvPr>
          <p:cNvPicPr>
            <a:picLocks noChangeAspect="1"/>
          </p:cNvPicPr>
          <p:nvPr/>
        </p:nvPicPr>
        <p:blipFill>
          <a:blip r:embed="rId3"/>
          <a:stretch>
            <a:fillRect/>
          </a:stretch>
        </p:blipFill>
        <p:spPr>
          <a:xfrm>
            <a:off x="6096000" y="1446754"/>
            <a:ext cx="5273497" cy="3737172"/>
          </a:xfrm>
          <a:prstGeom prst="rect">
            <a:avLst/>
          </a:prstGeom>
        </p:spPr>
      </p:pic>
      <p:pic>
        <p:nvPicPr>
          <p:cNvPr id="6" name="图片 5">
            <a:extLst>
              <a:ext uri="{FF2B5EF4-FFF2-40B4-BE49-F238E27FC236}">
                <a16:creationId xmlns:a16="http://schemas.microsoft.com/office/drawing/2014/main" id="{4BC0CCB7-BA02-450F-8E2D-31D55A331AEC}"/>
              </a:ext>
            </a:extLst>
          </p:cNvPr>
          <p:cNvPicPr>
            <a:picLocks noChangeAspect="1"/>
          </p:cNvPicPr>
          <p:nvPr/>
        </p:nvPicPr>
        <p:blipFill>
          <a:blip r:embed="rId4"/>
          <a:stretch>
            <a:fillRect/>
          </a:stretch>
        </p:blipFill>
        <p:spPr>
          <a:xfrm>
            <a:off x="258618" y="3389349"/>
            <a:ext cx="5463075" cy="969348"/>
          </a:xfrm>
          <a:prstGeom prst="rect">
            <a:avLst/>
          </a:prstGeom>
        </p:spPr>
      </p:pic>
      <p:sp>
        <p:nvSpPr>
          <p:cNvPr id="7" name="文本框 6">
            <a:extLst>
              <a:ext uri="{FF2B5EF4-FFF2-40B4-BE49-F238E27FC236}">
                <a16:creationId xmlns:a16="http://schemas.microsoft.com/office/drawing/2014/main" id="{F06DC7BF-37C5-4433-8F64-FEB84048DAE4}"/>
              </a:ext>
            </a:extLst>
          </p:cNvPr>
          <p:cNvSpPr txBox="1"/>
          <p:nvPr/>
        </p:nvSpPr>
        <p:spPr>
          <a:xfrm>
            <a:off x="554181" y="997527"/>
            <a:ext cx="2410691" cy="369332"/>
          </a:xfrm>
          <a:prstGeom prst="rect">
            <a:avLst/>
          </a:prstGeom>
          <a:noFill/>
        </p:spPr>
        <p:txBody>
          <a:bodyPr wrap="square" rtlCol="0">
            <a:spAutoFit/>
          </a:bodyPr>
          <a:lstStyle/>
          <a:p>
            <a:r>
              <a:rPr lang="en-US" altLang="zh-CN"/>
              <a:t>GPU</a:t>
            </a:r>
            <a:r>
              <a:rPr lang="zh-CN" altLang="en-US"/>
              <a:t>训练内存消耗：</a:t>
            </a:r>
          </a:p>
        </p:txBody>
      </p:sp>
      <p:sp>
        <p:nvSpPr>
          <p:cNvPr id="8" name="文本框 7">
            <a:extLst>
              <a:ext uri="{FF2B5EF4-FFF2-40B4-BE49-F238E27FC236}">
                <a16:creationId xmlns:a16="http://schemas.microsoft.com/office/drawing/2014/main" id="{793C1FE1-E9DC-494D-9759-EB5A417EE9A0}"/>
              </a:ext>
            </a:extLst>
          </p:cNvPr>
          <p:cNvSpPr txBox="1"/>
          <p:nvPr/>
        </p:nvSpPr>
        <p:spPr>
          <a:xfrm>
            <a:off x="554181" y="2934786"/>
            <a:ext cx="2207492" cy="369332"/>
          </a:xfrm>
          <a:prstGeom prst="rect">
            <a:avLst/>
          </a:prstGeom>
          <a:noFill/>
        </p:spPr>
        <p:txBody>
          <a:bodyPr wrap="square" rtlCol="0">
            <a:spAutoFit/>
          </a:bodyPr>
          <a:lstStyle/>
          <a:p>
            <a:r>
              <a:rPr lang="en-US" altLang="zh-CN"/>
              <a:t>CPU</a:t>
            </a:r>
            <a:r>
              <a:rPr lang="zh-CN" altLang="en-US"/>
              <a:t>训练内存消耗：</a:t>
            </a:r>
          </a:p>
        </p:txBody>
      </p:sp>
      <p:sp>
        <p:nvSpPr>
          <p:cNvPr id="9" name="文本框 8">
            <a:extLst>
              <a:ext uri="{FF2B5EF4-FFF2-40B4-BE49-F238E27FC236}">
                <a16:creationId xmlns:a16="http://schemas.microsoft.com/office/drawing/2014/main" id="{E2F0E391-B842-4DC0-95C3-3F0741523391}"/>
              </a:ext>
            </a:extLst>
          </p:cNvPr>
          <p:cNvSpPr txBox="1"/>
          <p:nvPr/>
        </p:nvSpPr>
        <p:spPr>
          <a:xfrm>
            <a:off x="6188364" y="997527"/>
            <a:ext cx="2198254" cy="369332"/>
          </a:xfrm>
          <a:prstGeom prst="rect">
            <a:avLst/>
          </a:prstGeom>
          <a:noFill/>
        </p:spPr>
        <p:txBody>
          <a:bodyPr wrap="square" rtlCol="0">
            <a:spAutoFit/>
          </a:bodyPr>
          <a:lstStyle/>
          <a:p>
            <a:r>
              <a:rPr lang="en-US" altLang="zh-CN"/>
              <a:t>GPU</a:t>
            </a:r>
            <a:r>
              <a:rPr lang="zh-CN" altLang="en-US"/>
              <a:t>训练显存消耗：</a:t>
            </a:r>
          </a:p>
        </p:txBody>
      </p:sp>
    </p:spTree>
    <p:extLst>
      <p:ext uri="{BB962C8B-B14F-4D97-AF65-F5344CB8AC3E}">
        <p14:creationId xmlns:p14="http://schemas.microsoft.com/office/powerpoint/2010/main" val="922398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训练视频编辑版">
            <a:hlinkClick r:id="" action="ppaction://media"/>
            <a:extLst>
              <a:ext uri="{FF2B5EF4-FFF2-40B4-BE49-F238E27FC236}">
                <a16:creationId xmlns:a16="http://schemas.microsoft.com/office/drawing/2014/main" id="{30AA1EC2-9D98-4A49-B262-60803103B7F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63642" y="665018"/>
            <a:ext cx="8682636" cy="4883872"/>
          </a:xfrm>
        </p:spPr>
      </p:pic>
    </p:spTree>
    <p:extLst>
      <p:ext uri="{BB962C8B-B14F-4D97-AF65-F5344CB8AC3E}">
        <p14:creationId xmlns:p14="http://schemas.microsoft.com/office/powerpoint/2010/main" val="103711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CA34910-987C-4DB2-8CB3-3E9980F51A98}"/>
              </a:ext>
            </a:extLst>
          </p:cNvPr>
          <p:cNvSpPr>
            <a:spLocks noGrp="1"/>
          </p:cNvSpPr>
          <p:nvPr>
            <p:ph idx="1"/>
          </p:nvPr>
        </p:nvSpPr>
        <p:spPr>
          <a:xfrm>
            <a:off x="2118591" y="1253331"/>
            <a:ext cx="7954818" cy="4351338"/>
          </a:xfrm>
        </p:spPr>
        <p:txBody>
          <a:bodyPr>
            <a:normAutofit fontScale="62500" lnSpcReduction="20000"/>
          </a:bodyPr>
          <a:lstStyle/>
          <a:p>
            <a:pPr marL="514350" indent="-514350">
              <a:buFont typeface="+mj-lt"/>
              <a:buAutoNum type="arabicPeriod"/>
            </a:pPr>
            <a:r>
              <a:rPr lang="zh-CN" altLang="en-US"/>
              <a:t>程序运行环境</a:t>
            </a:r>
            <a:endParaRPr lang="en-US" altLang="zh-CN"/>
          </a:p>
          <a:p>
            <a:pPr marL="0" indent="0">
              <a:buNone/>
            </a:pPr>
            <a:r>
              <a:rPr lang="en-US" altLang="zh-CN"/>
              <a:t>	</a:t>
            </a:r>
            <a:r>
              <a:rPr lang="en-US" altLang="zh-CN" err="1"/>
              <a:t>Python3.7+Anaconda+Pytorch+</a:t>
            </a:r>
            <a:r>
              <a:rPr lang="en-US" altLang="zh-CN"/>
              <a:t>Cuda</a:t>
            </a:r>
          </a:p>
          <a:p>
            <a:r>
              <a:rPr lang="zh-CN" altLang="en-US"/>
              <a:t>下载安装</a:t>
            </a:r>
            <a:r>
              <a:rPr lang="en-US" altLang="zh-CN"/>
              <a:t>Anaconda</a:t>
            </a:r>
            <a:endParaRPr lang="zh-CN" altLang="zh-CN"/>
          </a:p>
          <a:p>
            <a:pPr lvl="1">
              <a:lnSpc>
                <a:spcPct val="150000"/>
              </a:lnSpc>
            </a:pPr>
            <a:r>
              <a:rPr lang="zh-CN" altLang="en-US"/>
              <a:t>第一步：下载安装</a:t>
            </a:r>
            <a:r>
              <a:rPr lang="en-US" altLang="zh-CN"/>
              <a:t>Anaconda</a:t>
            </a:r>
          </a:p>
          <a:p>
            <a:pPr marL="457200" lvl="1" indent="0">
              <a:lnSpc>
                <a:spcPct val="150000"/>
              </a:lnSpc>
              <a:buNone/>
            </a:pPr>
            <a:r>
              <a:rPr lang="en-US" altLang="zh-CN"/>
              <a:t>	</a:t>
            </a:r>
            <a:r>
              <a:rPr lang="zh-CN" altLang="en-US"/>
              <a:t>下载地址：</a:t>
            </a:r>
            <a:r>
              <a:rPr lang="en-US" altLang="zh-CN">
                <a:hlinkClick r:id="rId2"/>
              </a:rPr>
              <a:t>https://www.anaconda.com/download/</a:t>
            </a:r>
            <a:endParaRPr lang="en-US" altLang="zh-CN"/>
          </a:p>
          <a:p>
            <a:pPr lvl="1">
              <a:lnSpc>
                <a:spcPct val="150000"/>
              </a:lnSpc>
            </a:pPr>
            <a:r>
              <a:rPr lang="zh-CN" altLang="en-US"/>
              <a:t>第二步：创建</a:t>
            </a:r>
            <a:r>
              <a:rPr lang="en-US" altLang="zh-CN"/>
              <a:t>Conda</a:t>
            </a:r>
            <a:r>
              <a:rPr lang="zh-CN" altLang="en-US"/>
              <a:t>虚拟环境</a:t>
            </a:r>
            <a:endParaRPr lang="en-US" altLang="zh-CN"/>
          </a:p>
          <a:p>
            <a:pPr marL="457200" lvl="1" indent="0">
              <a:lnSpc>
                <a:spcPct val="150000"/>
              </a:lnSpc>
              <a:buNone/>
            </a:pPr>
            <a:r>
              <a:rPr lang="en-US" altLang="zh-CN"/>
              <a:t>	conda create -n &lt;your_env_name&gt; python=3.7</a:t>
            </a:r>
          </a:p>
          <a:p>
            <a:pPr marL="457200" lvl="1" indent="0">
              <a:lnSpc>
                <a:spcPct val="150000"/>
              </a:lnSpc>
              <a:buNone/>
            </a:pPr>
            <a:r>
              <a:rPr lang="en-US" altLang="zh-CN"/>
              <a:t>	Linux: source activate &lt;your_env_name&gt;</a:t>
            </a:r>
          </a:p>
          <a:p>
            <a:pPr marL="457200" lvl="1" indent="0">
              <a:lnSpc>
                <a:spcPct val="150000"/>
              </a:lnSpc>
              <a:buNone/>
            </a:pPr>
            <a:r>
              <a:rPr lang="en-US" altLang="zh-CN"/>
              <a:t>	Windows: activate &lt;your_env_name&gt;</a:t>
            </a:r>
          </a:p>
          <a:p>
            <a:pPr lvl="1">
              <a:lnSpc>
                <a:spcPct val="150000"/>
              </a:lnSpc>
            </a:pPr>
            <a:r>
              <a:rPr lang="zh-CN" altLang="en-US"/>
              <a:t>第三步：运行</a:t>
            </a:r>
            <a:r>
              <a:rPr lang="en-US" altLang="zh-CN"/>
              <a:t>Jupyter Notebook</a:t>
            </a:r>
          </a:p>
          <a:p>
            <a:pPr marL="457200" lvl="1" indent="0">
              <a:lnSpc>
                <a:spcPct val="150000"/>
              </a:lnSpc>
              <a:buNone/>
            </a:pPr>
            <a:r>
              <a:rPr lang="en-US" altLang="zh-CN"/>
              <a:t>	conda install jupyter notebook</a:t>
            </a:r>
          </a:p>
          <a:p>
            <a:pPr marL="457200" lvl="1" indent="0">
              <a:lnSpc>
                <a:spcPct val="150000"/>
              </a:lnSpc>
              <a:buNone/>
            </a:pPr>
            <a:r>
              <a:rPr lang="en-US" altLang="zh-CN"/>
              <a:t>	jupyter notebook</a:t>
            </a:r>
          </a:p>
        </p:txBody>
      </p:sp>
    </p:spTree>
    <p:extLst>
      <p:ext uri="{BB962C8B-B14F-4D97-AF65-F5344CB8AC3E}">
        <p14:creationId xmlns:p14="http://schemas.microsoft.com/office/powerpoint/2010/main" val="115635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F6CDBC8-A95B-438E-B7BB-B07F2824CFC1}"/>
              </a:ext>
            </a:extLst>
          </p:cNvPr>
          <p:cNvSpPr>
            <a:spLocks noGrp="1"/>
          </p:cNvSpPr>
          <p:nvPr>
            <p:ph idx="1"/>
          </p:nvPr>
        </p:nvSpPr>
        <p:spPr>
          <a:xfrm>
            <a:off x="1376836" y="1203261"/>
            <a:ext cx="9438327" cy="4451477"/>
          </a:xfrm>
        </p:spPr>
        <p:txBody>
          <a:bodyPr>
            <a:normAutofit fontScale="92500" lnSpcReduction="20000"/>
          </a:bodyPr>
          <a:lstStyle/>
          <a:p>
            <a:r>
              <a:rPr lang="en-US" altLang="zh-CN"/>
              <a:t>Cuda</a:t>
            </a:r>
            <a:r>
              <a:rPr lang="zh-CN" altLang="en-US"/>
              <a:t>环境配置（</a:t>
            </a:r>
            <a:r>
              <a:rPr lang="en-US" altLang="zh-CN"/>
              <a:t>Cuda+cuDNN</a:t>
            </a:r>
            <a:r>
              <a:rPr lang="zh-CN" altLang="en-US"/>
              <a:t>）</a:t>
            </a:r>
            <a:endParaRPr lang="en-US" altLang="zh-CN"/>
          </a:p>
          <a:p>
            <a:pPr lvl="1"/>
            <a:r>
              <a:rPr lang="zh-CN" altLang="en-US"/>
              <a:t>第一步：检查显卡</a:t>
            </a:r>
            <a:r>
              <a:rPr lang="en-US" altLang="zh-CN"/>
              <a:t>cuda</a:t>
            </a:r>
            <a:r>
              <a:rPr lang="zh-CN" altLang="en-US"/>
              <a:t>版本号</a:t>
            </a:r>
            <a:endParaRPr lang="en-US" altLang="zh-CN"/>
          </a:p>
          <a:p>
            <a:pPr marL="457200" lvl="1" indent="0">
              <a:lnSpc>
                <a:spcPct val="120000"/>
              </a:lnSpc>
              <a:buNone/>
            </a:pPr>
            <a:r>
              <a:rPr lang="en-US" altLang="zh-CN"/>
              <a:t>	</a:t>
            </a:r>
            <a:r>
              <a:rPr lang="zh-CN" altLang="en-US"/>
              <a:t>打开控制面板，点击</a:t>
            </a:r>
            <a:r>
              <a:rPr lang="en-US" altLang="zh-CN"/>
              <a:t>NVIDIA</a:t>
            </a:r>
            <a:r>
              <a:rPr lang="zh-CN" altLang="en-US"/>
              <a:t>控制面板，选择进入导航栏的帮助中的系统信息，点击组件，可以看到显卡相关信息。</a:t>
            </a:r>
            <a:endParaRPr lang="en-US" altLang="zh-CN"/>
          </a:p>
          <a:p>
            <a:pPr lvl="1">
              <a:lnSpc>
                <a:spcPct val="120000"/>
              </a:lnSpc>
            </a:pPr>
            <a:r>
              <a:rPr lang="zh-CN" altLang="en-US"/>
              <a:t>第二步：下载安装对应版本</a:t>
            </a:r>
            <a:r>
              <a:rPr lang="en-US" altLang="zh-CN"/>
              <a:t>cuda</a:t>
            </a:r>
          </a:p>
          <a:p>
            <a:pPr marL="457200" lvl="1" indent="0">
              <a:lnSpc>
                <a:spcPct val="120000"/>
              </a:lnSpc>
              <a:buNone/>
            </a:pPr>
            <a:r>
              <a:rPr lang="en-US" altLang="zh-CN"/>
              <a:t>	</a:t>
            </a:r>
            <a:r>
              <a:rPr lang="zh-CN" altLang="en-US"/>
              <a:t>下载地址：</a:t>
            </a:r>
            <a:r>
              <a:rPr lang="en-US" altLang="zh-CN"/>
              <a:t>https://developer.nvidia.com/cuda-toolkit-archive</a:t>
            </a:r>
            <a:r>
              <a:rPr lang="zh-CN" altLang="en-US"/>
              <a:t>，选择自定义安装，只需选择</a:t>
            </a:r>
            <a:r>
              <a:rPr lang="en-US" altLang="zh-CN"/>
              <a:t>CUDA</a:t>
            </a:r>
            <a:r>
              <a:rPr lang="zh-CN" altLang="en-US"/>
              <a:t>下面这</a:t>
            </a:r>
            <a:r>
              <a:rPr lang="en-US" altLang="zh-CN"/>
              <a:t>4</a:t>
            </a:r>
            <a:r>
              <a:rPr lang="zh-CN" altLang="en-US"/>
              <a:t>项就够了</a:t>
            </a:r>
          </a:p>
          <a:p>
            <a:pPr marL="457200" lvl="1" indent="0">
              <a:lnSpc>
                <a:spcPct val="120000"/>
              </a:lnSpc>
              <a:buNone/>
            </a:pPr>
            <a:r>
              <a:rPr lang="en-US" altLang="zh-CN"/>
              <a:t>	</a:t>
            </a:r>
            <a:r>
              <a:rPr lang="zh-CN" altLang="en-US"/>
              <a:t>安装完成之后测试一下，命令行输入 </a:t>
            </a:r>
            <a:r>
              <a:rPr lang="en-US" altLang="zh-CN"/>
              <a:t>nvcc -V</a:t>
            </a:r>
            <a:r>
              <a:rPr lang="zh-CN" altLang="en-US"/>
              <a:t>，有显示即安装成功。</a:t>
            </a:r>
            <a:endParaRPr lang="en-US" altLang="zh-CN"/>
          </a:p>
          <a:p>
            <a:pPr lvl="1">
              <a:lnSpc>
                <a:spcPct val="120000"/>
              </a:lnSpc>
            </a:pPr>
            <a:r>
              <a:rPr lang="zh-CN" altLang="en-US"/>
              <a:t>第三步：下载安装</a:t>
            </a:r>
            <a:r>
              <a:rPr lang="en-US" altLang="zh-CN"/>
              <a:t>cuDNN</a:t>
            </a:r>
          </a:p>
          <a:p>
            <a:pPr marL="457200" lvl="1" indent="0">
              <a:lnSpc>
                <a:spcPct val="120000"/>
              </a:lnSpc>
              <a:buNone/>
            </a:pPr>
            <a:r>
              <a:rPr lang="en-US" altLang="zh-CN"/>
              <a:t>	</a:t>
            </a:r>
            <a:r>
              <a:rPr lang="zh-CN" altLang="en-US"/>
              <a:t>下载地址：</a:t>
            </a:r>
            <a:r>
              <a:rPr lang="en-US" altLang="zh-CN"/>
              <a:t>https://developer.nvidia.com/rdp/cudnn-download</a:t>
            </a:r>
          </a:p>
          <a:p>
            <a:pPr marL="457200" lvl="1" indent="0">
              <a:lnSpc>
                <a:spcPct val="120000"/>
              </a:lnSpc>
              <a:buNone/>
            </a:pPr>
            <a:r>
              <a:rPr lang="en-US" altLang="zh-CN"/>
              <a:t>	</a:t>
            </a:r>
            <a:r>
              <a:rPr lang="zh-CN" altLang="en-US"/>
              <a:t>注意要下载与</a:t>
            </a:r>
            <a:r>
              <a:rPr lang="en-US" altLang="zh-CN"/>
              <a:t>Cuda</a:t>
            </a:r>
            <a:r>
              <a:rPr lang="zh-CN" altLang="en-US"/>
              <a:t>版本对应的</a:t>
            </a:r>
            <a:r>
              <a:rPr lang="en-US" altLang="zh-CN"/>
              <a:t>cuDNN</a:t>
            </a:r>
          </a:p>
          <a:p>
            <a:pPr marL="457200" lvl="1" indent="0">
              <a:lnSpc>
                <a:spcPct val="120000"/>
              </a:lnSpc>
              <a:buNone/>
            </a:pPr>
            <a:endParaRPr lang="zh-CN" altLang="en-US"/>
          </a:p>
          <a:p>
            <a:pPr lvl="1">
              <a:lnSpc>
                <a:spcPct val="120000"/>
              </a:lnSpc>
            </a:pPr>
            <a:endParaRPr lang="en-US" altLang="zh-CN"/>
          </a:p>
        </p:txBody>
      </p:sp>
    </p:spTree>
    <p:extLst>
      <p:ext uri="{BB962C8B-B14F-4D97-AF65-F5344CB8AC3E}">
        <p14:creationId xmlns:p14="http://schemas.microsoft.com/office/powerpoint/2010/main" val="52694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AA5D8A-C6D7-40CA-ABB7-3546350D0942}"/>
              </a:ext>
            </a:extLst>
          </p:cNvPr>
          <p:cNvSpPr>
            <a:spLocks noGrp="1"/>
          </p:cNvSpPr>
          <p:nvPr>
            <p:ph idx="1"/>
          </p:nvPr>
        </p:nvSpPr>
        <p:spPr>
          <a:xfrm>
            <a:off x="838200" y="652607"/>
            <a:ext cx="10515600" cy="1407102"/>
          </a:xfrm>
        </p:spPr>
        <p:txBody>
          <a:bodyPr>
            <a:normAutofit fontScale="92500" lnSpcReduction="20000"/>
          </a:bodyPr>
          <a:lstStyle/>
          <a:p>
            <a:pPr lvl="1"/>
            <a:r>
              <a:rPr lang="zh-CN" altLang="en-US"/>
              <a:t>第二步：下载安装对应版本</a:t>
            </a:r>
            <a:r>
              <a:rPr lang="en-US" altLang="zh-CN"/>
              <a:t>cuda</a:t>
            </a:r>
          </a:p>
          <a:p>
            <a:pPr marL="457200" lvl="1" indent="0">
              <a:lnSpc>
                <a:spcPct val="120000"/>
              </a:lnSpc>
              <a:buNone/>
            </a:pPr>
            <a:r>
              <a:rPr lang="en-US" altLang="zh-CN"/>
              <a:t>	</a:t>
            </a:r>
            <a:r>
              <a:rPr lang="zh-CN" altLang="en-US"/>
              <a:t>下载地址：</a:t>
            </a:r>
            <a:r>
              <a:rPr lang="en-US" altLang="zh-CN">
                <a:hlinkClick r:id="rId2"/>
              </a:rPr>
              <a:t>https://developer.nvidia.com/cuda-toolkit-archive</a:t>
            </a:r>
            <a:r>
              <a:rPr lang="zh-CN" altLang="en-US"/>
              <a:t>，</a:t>
            </a:r>
            <a:r>
              <a:rPr lang="zh-CN" altLang="zh-CN"/>
              <a:t>选择自定义安装，只需选择</a:t>
            </a:r>
            <a:r>
              <a:rPr lang="en-US" altLang="zh-CN"/>
              <a:t>CUDA</a:t>
            </a:r>
            <a:r>
              <a:rPr lang="zh-CN" altLang="zh-CN"/>
              <a:t>下面这</a:t>
            </a:r>
            <a:r>
              <a:rPr lang="en-US" altLang="zh-CN"/>
              <a:t>4</a:t>
            </a:r>
            <a:r>
              <a:rPr lang="zh-CN" altLang="zh-CN"/>
              <a:t>项就够了</a:t>
            </a:r>
            <a:endParaRPr lang="en-US" altLang="zh-CN"/>
          </a:p>
          <a:p>
            <a:pPr marL="457200" lvl="1" indent="0">
              <a:buNone/>
            </a:pPr>
            <a:r>
              <a:rPr lang="en-US" altLang="zh-CN"/>
              <a:t>	</a:t>
            </a:r>
            <a:r>
              <a:rPr lang="zh-CN" altLang="zh-CN"/>
              <a:t>安装完成之后测试一下，命令行输入</a:t>
            </a:r>
            <a:r>
              <a:rPr lang="en-US" altLang="zh-CN"/>
              <a:t> nvcc -V</a:t>
            </a:r>
            <a:r>
              <a:rPr lang="zh-CN" altLang="zh-CN"/>
              <a:t>，有显示即安装成功。</a:t>
            </a:r>
          </a:p>
          <a:p>
            <a:pPr marL="457200" lvl="1" indent="0">
              <a:buNone/>
            </a:pPr>
            <a:endParaRPr lang="en-US" altLang="zh-CN"/>
          </a:p>
          <a:p>
            <a:pPr marL="457200" lvl="1" indent="0">
              <a:buNone/>
            </a:pPr>
            <a:endParaRPr lang="zh-CN" altLang="en-US"/>
          </a:p>
        </p:txBody>
      </p:sp>
      <p:pic>
        <p:nvPicPr>
          <p:cNvPr id="4" name="图片 3">
            <a:extLst>
              <a:ext uri="{FF2B5EF4-FFF2-40B4-BE49-F238E27FC236}">
                <a16:creationId xmlns:a16="http://schemas.microsoft.com/office/drawing/2014/main" id="{9146E9AF-A8A0-48CF-825C-C59FB3799DE8}"/>
              </a:ext>
            </a:extLst>
          </p:cNvPr>
          <p:cNvPicPr>
            <a:picLocks noChangeAspect="1"/>
          </p:cNvPicPr>
          <p:nvPr/>
        </p:nvPicPr>
        <p:blipFill>
          <a:blip r:embed="rId3"/>
          <a:stretch>
            <a:fillRect/>
          </a:stretch>
        </p:blipFill>
        <p:spPr>
          <a:xfrm>
            <a:off x="1761121" y="2974729"/>
            <a:ext cx="3700593" cy="2737341"/>
          </a:xfrm>
          <a:prstGeom prst="rect">
            <a:avLst/>
          </a:prstGeom>
        </p:spPr>
      </p:pic>
      <p:pic>
        <p:nvPicPr>
          <p:cNvPr id="5" name="图片 4">
            <a:extLst>
              <a:ext uri="{FF2B5EF4-FFF2-40B4-BE49-F238E27FC236}">
                <a16:creationId xmlns:a16="http://schemas.microsoft.com/office/drawing/2014/main" id="{D265C0BF-30CC-46B4-A987-482E59722343}"/>
              </a:ext>
            </a:extLst>
          </p:cNvPr>
          <p:cNvPicPr>
            <a:picLocks noChangeAspect="1"/>
          </p:cNvPicPr>
          <p:nvPr/>
        </p:nvPicPr>
        <p:blipFill>
          <a:blip r:embed="rId4"/>
          <a:stretch>
            <a:fillRect/>
          </a:stretch>
        </p:blipFill>
        <p:spPr>
          <a:xfrm>
            <a:off x="5705048" y="2974728"/>
            <a:ext cx="3700593" cy="2737341"/>
          </a:xfrm>
          <a:prstGeom prst="rect">
            <a:avLst/>
          </a:prstGeom>
        </p:spPr>
      </p:pic>
    </p:spTree>
    <p:extLst>
      <p:ext uri="{BB962C8B-B14F-4D97-AF65-F5344CB8AC3E}">
        <p14:creationId xmlns:p14="http://schemas.microsoft.com/office/powerpoint/2010/main" val="2781165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432C9F-CDFA-426D-84DB-B2DEFDAAA2D5}"/>
              </a:ext>
            </a:extLst>
          </p:cNvPr>
          <p:cNvSpPr>
            <a:spLocks noGrp="1"/>
          </p:cNvSpPr>
          <p:nvPr>
            <p:ph idx="1"/>
          </p:nvPr>
        </p:nvSpPr>
        <p:spPr>
          <a:xfrm>
            <a:off x="838200" y="800389"/>
            <a:ext cx="10515600" cy="1222375"/>
          </a:xfrm>
        </p:spPr>
        <p:txBody>
          <a:bodyPr/>
          <a:lstStyle/>
          <a:p>
            <a:pPr lvl="1"/>
            <a:r>
              <a:rPr lang="zh-CN" altLang="en-US"/>
              <a:t>第三步：下载安装</a:t>
            </a:r>
            <a:r>
              <a:rPr lang="en-US" altLang="zh-CN"/>
              <a:t>cuDNN</a:t>
            </a:r>
          </a:p>
          <a:p>
            <a:pPr marL="457200" lvl="1" indent="0">
              <a:buNone/>
            </a:pPr>
            <a:r>
              <a:rPr lang="en-US" altLang="zh-CN"/>
              <a:t>	</a:t>
            </a:r>
            <a:r>
              <a:rPr lang="zh-CN" altLang="en-US"/>
              <a:t>下载地址：</a:t>
            </a:r>
            <a:r>
              <a:rPr lang="en-US" altLang="zh-CN"/>
              <a:t>https://developer.nvidia.com/rdp/cudnn-download</a:t>
            </a:r>
          </a:p>
          <a:p>
            <a:pPr marL="457200" lvl="1" indent="0">
              <a:buNone/>
            </a:pPr>
            <a:r>
              <a:rPr lang="en-US" altLang="zh-CN"/>
              <a:t>	</a:t>
            </a:r>
            <a:r>
              <a:rPr lang="zh-CN" altLang="en-US"/>
              <a:t>注意要下载与</a:t>
            </a:r>
            <a:r>
              <a:rPr lang="en-US" altLang="zh-CN"/>
              <a:t>Cuda</a:t>
            </a:r>
            <a:r>
              <a:rPr lang="zh-CN" altLang="en-US"/>
              <a:t>版本对应的</a:t>
            </a:r>
            <a:r>
              <a:rPr lang="en-US" altLang="zh-CN"/>
              <a:t>cuDNN</a:t>
            </a:r>
            <a:endParaRPr lang="zh-CN" altLang="en-US"/>
          </a:p>
          <a:p>
            <a:pPr marL="457200" lvl="1" indent="0">
              <a:buNone/>
            </a:pPr>
            <a:endParaRPr lang="zh-CN" altLang="en-US"/>
          </a:p>
        </p:txBody>
      </p:sp>
      <p:pic>
        <p:nvPicPr>
          <p:cNvPr id="4" name="图片 3">
            <a:extLst>
              <a:ext uri="{FF2B5EF4-FFF2-40B4-BE49-F238E27FC236}">
                <a16:creationId xmlns:a16="http://schemas.microsoft.com/office/drawing/2014/main" id="{664B1499-970D-40BE-B3CB-DDFA292999AC}"/>
              </a:ext>
            </a:extLst>
          </p:cNvPr>
          <p:cNvPicPr>
            <a:picLocks noChangeAspect="1"/>
          </p:cNvPicPr>
          <p:nvPr/>
        </p:nvPicPr>
        <p:blipFill>
          <a:blip r:embed="rId2"/>
          <a:stretch>
            <a:fillRect/>
          </a:stretch>
        </p:blipFill>
        <p:spPr>
          <a:xfrm>
            <a:off x="432643" y="2610365"/>
            <a:ext cx="4982130" cy="3134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a:extLst>
              <a:ext uri="{FF2B5EF4-FFF2-40B4-BE49-F238E27FC236}">
                <a16:creationId xmlns:a16="http://schemas.microsoft.com/office/drawing/2014/main" id="{7E5ED57B-E6E2-4E92-9DC2-B7EA659072E0}"/>
              </a:ext>
            </a:extLst>
          </p:cNvPr>
          <p:cNvPicPr>
            <a:picLocks noChangeAspect="1"/>
          </p:cNvPicPr>
          <p:nvPr/>
        </p:nvPicPr>
        <p:blipFill>
          <a:blip r:embed="rId3"/>
          <a:stretch>
            <a:fillRect/>
          </a:stretch>
        </p:blipFill>
        <p:spPr>
          <a:xfrm>
            <a:off x="5946751" y="2610364"/>
            <a:ext cx="4610413" cy="3134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553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BEEEC4-B367-45C6-B315-063CC89F895B}"/>
              </a:ext>
            </a:extLst>
          </p:cNvPr>
          <p:cNvSpPr>
            <a:spLocks noGrp="1"/>
          </p:cNvSpPr>
          <p:nvPr>
            <p:ph idx="1"/>
          </p:nvPr>
        </p:nvSpPr>
        <p:spPr>
          <a:xfrm>
            <a:off x="838200" y="587953"/>
            <a:ext cx="10515600" cy="1850448"/>
          </a:xfrm>
        </p:spPr>
        <p:txBody>
          <a:bodyPr>
            <a:normAutofit/>
          </a:bodyPr>
          <a:lstStyle/>
          <a:p>
            <a:r>
              <a:rPr lang="en-US" altLang="zh-CN"/>
              <a:t>Pytorch</a:t>
            </a:r>
            <a:r>
              <a:rPr lang="zh-CN" altLang="en-US"/>
              <a:t>环境配置</a:t>
            </a:r>
            <a:endParaRPr lang="en-US" altLang="zh-CN" u="sng"/>
          </a:p>
          <a:p>
            <a:pPr marL="457200" lvl="1" indent="0">
              <a:buNone/>
            </a:pPr>
            <a:r>
              <a:rPr lang="zh-CN" altLang="en-US"/>
              <a:t>下载地址：</a:t>
            </a:r>
            <a:r>
              <a:rPr lang="en-US" altLang="zh-CN">
                <a:hlinkClick r:id="rId2"/>
              </a:rPr>
              <a:t>https://pytorch.org/get-started/previous-versions/</a:t>
            </a:r>
            <a:endParaRPr lang="en-US" altLang="zh-CN"/>
          </a:p>
          <a:p>
            <a:pPr marL="457200" lvl="1" indent="0">
              <a:buNone/>
            </a:pPr>
            <a:r>
              <a:rPr lang="zh-CN" altLang="en-US"/>
              <a:t>在</a:t>
            </a:r>
            <a:r>
              <a:rPr lang="en-US" altLang="zh-CN"/>
              <a:t>Conda</a:t>
            </a:r>
            <a:r>
              <a:rPr lang="zh-CN" altLang="en-US"/>
              <a:t>虚拟环境中运行网站给出的命令即可。</a:t>
            </a:r>
          </a:p>
          <a:p>
            <a:pPr marL="457200" lvl="1" indent="0">
              <a:buNone/>
            </a:pPr>
            <a:r>
              <a:rPr lang="zh-CN" altLang="en-US"/>
              <a:t>验证</a:t>
            </a:r>
            <a:r>
              <a:rPr lang="en-US" altLang="zh-CN"/>
              <a:t>pytorch</a:t>
            </a:r>
            <a:r>
              <a:rPr lang="zh-CN" altLang="en-US"/>
              <a:t>的</a:t>
            </a:r>
            <a:r>
              <a:rPr lang="en-US" altLang="zh-CN"/>
              <a:t>gpu</a:t>
            </a:r>
            <a:r>
              <a:rPr lang="zh-CN" altLang="en-US"/>
              <a:t>是否可用，返回结果为</a:t>
            </a:r>
            <a:r>
              <a:rPr lang="en-US" altLang="zh-CN"/>
              <a:t>True</a:t>
            </a:r>
            <a:r>
              <a:rPr lang="zh-CN" altLang="en-US"/>
              <a:t>则表示</a:t>
            </a:r>
            <a:r>
              <a:rPr lang="en-US" altLang="zh-CN"/>
              <a:t>GPU</a:t>
            </a:r>
            <a:r>
              <a:rPr lang="zh-CN" altLang="en-US"/>
              <a:t>可用。</a:t>
            </a:r>
            <a:endParaRPr lang="zh-CN" altLang="zh-CN"/>
          </a:p>
        </p:txBody>
      </p:sp>
      <p:pic>
        <p:nvPicPr>
          <p:cNvPr id="4" name="图片 3">
            <a:extLst>
              <a:ext uri="{FF2B5EF4-FFF2-40B4-BE49-F238E27FC236}">
                <a16:creationId xmlns:a16="http://schemas.microsoft.com/office/drawing/2014/main" id="{8F410483-2A67-4553-90B4-CA56B62AAE16}"/>
              </a:ext>
            </a:extLst>
          </p:cNvPr>
          <p:cNvPicPr>
            <a:picLocks noChangeAspect="1"/>
          </p:cNvPicPr>
          <p:nvPr/>
        </p:nvPicPr>
        <p:blipFill>
          <a:blip r:embed="rId3"/>
          <a:stretch>
            <a:fillRect/>
          </a:stretch>
        </p:blipFill>
        <p:spPr>
          <a:xfrm>
            <a:off x="614451" y="2999509"/>
            <a:ext cx="5273497" cy="31796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图片 4">
            <a:extLst>
              <a:ext uri="{FF2B5EF4-FFF2-40B4-BE49-F238E27FC236}">
                <a16:creationId xmlns:a16="http://schemas.microsoft.com/office/drawing/2014/main" id="{DFDCEBF9-5498-4504-834B-FC21A37B95FF}"/>
              </a:ext>
            </a:extLst>
          </p:cNvPr>
          <p:cNvPicPr>
            <a:picLocks noChangeAspect="1"/>
          </p:cNvPicPr>
          <p:nvPr/>
        </p:nvPicPr>
        <p:blipFill>
          <a:blip r:embed="rId4"/>
          <a:stretch>
            <a:fillRect/>
          </a:stretch>
        </p:blipFill>
        <p:spPr>
          <a:xfrm>
            <a:off x="6304054" y="2999507"/>
            <a:ext cx="5421777" cy="3179617"/>
          </a:xfrm>
          <a:prstGeom prst="rect">
            <a:avLst/>
          </a:prstGeom>
        </p:spPr>
      </p:pic>
    </p:spTree>
    <p:extLst>
      <p:ext uri="{BB962C8B-B14F-4D97-AF65-F5344CB8AC3E}">
        <p14:creationId xmlns:p14="http://schemas.microsoft.com/office/powerpoint/2010/main" val="3662186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63392B-ED0C-444C-8C6B-961A48F38539}"/>
              </a:ext>
            </a:extLst>
          </p:cNvPr>
          <p:cNvSpPr>
            <a:spLocks noGrp="1"/>
          </p:cNvSpPr>
          <p:nvPr>
            <p:ph idx="1"/>
          </p:nvPr>
        </p:nvSpPr>
        <p:spPr>
          <a:xfrm>
            <a:off x="838200" y="634134"/>
            <a:ext cx="10515600" cy="2219902"/>
          </a:xfrm>
        </p:spPr>
        <p:txBody>
          <a:bodyPr/>
          <a:lstStyle/>
          <a:p>
            <a:pPr marL="514350" indent="-514350">
              <a:buFont typeface="+mj-lt"/>
              <a:buAutoNum type="arabicPeriod" startAt="2"/>
            </a:pPr>
            <a:r>
              <a:rPr lang="zh-CN" altLang="en-US"/>
              <a:t>程序运行指导</a:t>
            </a:r>
            <a:endParaRPr lang="en-US" altLang="zh-CN"/>
          </a:p>
          <a:p>
            <a:pPr lvl="1">
              <a:lnSpc>
                <a:spcPct val="100000"/>
              </a:lnSpc>
            </a:pPr>
            <a:r>
              <a:rPr lang="zh-CN" altLang="en-US"/>
              <a:t>初次运行程序时可能会缺少一些库文件，使用</a:t>
            </a:r>
            <a:r>
              <a:rPr lang="en-US" altLang="zh-CN"/>
              <a:t>pip</a:t>
            </a:r>
            <a:r>
              <a:rPr lang="zh-CN" altLang="en-US"/>
              <a:t>安装相应的库即可。</a:t>
            </a:r>
          </a:p>
          <a:p>
            <a:pPr lvl="1">
              <a:lnSpc>
                <a:spcPct val="100000"/>
              </a:lnSpc>
            </a:pPr>
            <a:r>
              <a:rPr lang="zh-CN" altLang="en-US"/>
              <a:t>程序有两个版本，一个是</a:t>
            </a:r>
            <a:r>
              <a:rPr lang="en-US" altLang="zh-CN"/>
              <a:t>.ipynb</a:t>
            </a:r>
            <a:r>
              <a:rPr lang="zh-CN" altLang="en-US"/>
              <a:t>文件，一个是</a:t>
            </a:r>
            <a:r>
              <a:rPr lang="en-US" altLang="zh-CN"/>
              <a:t>.py</a:t>
            </a:r>
            <a:r>
              <a:rPr lang="zh-CN" altLang="en-US"/>
              <a:t>文件，均可以运行。</a:t>
            </a:r>
            <a:r>
              <a:rPr lang="en-US" altLang="zh-CN"/>
              <a:t>ipynb</a:t>
            </a:r>
            <a:r>
              <a:rPr lang="zh-CN" altLang="en-US"/>
              <a:t>文件方便观察程序运行的每一步的结果，便于调试和理解。</a:t>
            </a:r>
            <a:r>
              <a:rPr lang="en-US" altLang="zh-CN"/>
              <a:t>ipynb</a:t>
            </a:r>
            <a:r>
              <a:rPr lang="zh-CN" altLang="en-US"/>
              <a:t>文件需使用</a:t>
            </a:r>
            <a:r>
              <a:rPr lang="en-US" altLang="zh-CN"/>
              <a:t>Jupyter notebook</a:t>
            </a:r>
            <a:r>
              <a:rPr lang="zh-CN" altLang="en-US"/>
              <a:t>运行。</a:t>
            </a:r>
          </a:p>
        </p:txBody>
      </p:sp>
    </p:spTree>
    <p:extLst>
      <p:ext uri="{BB962C8B-B14F-4D97-AF65-F5344CB8AC3E}">
        <p14:creationId xmlns:p14="http://schemas.microsoft.com/office/powerpoint/2010/main" val="10814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B13F0DD-ABCA-4D6E-9022-791C79DFAE2D}"/>
              </a:ext>
            </a:extLst>
          </p:cNvPr>
          <p:cNvSpPr>
            <a:spLocks noGrp="1"/>
          </p:cNvSpPr>
          <p:nvPr>
            <p:ph idx="1"/>
          </p:nvPr>
        </p:nvSpPr>
        <p:spPr>
          <a:xfrm>
            <a:off x="838200" y="1825625"/>
            <a:ext cx="10515600" cy="566593"/>
          </a:xfrm>
        </p:spPr>
        <p:txBody>
          <a:bodyPr/>
          <a:lstStyle/>
          <a:p>
            <a:r>
              <a:rPr lang="zh-CN" altLang="en-US"/>
              <a:t>加载程序需要的第三方库</a:t>
            </a:r>
          </a:p>
        </p:txBody>
      </p:sp>
      <p:pic>
        <p:nvPicPr>
          <p:cNvPr id="4" name="图片 3">
            <a:extLst>
              <a:ext uri="{FF2B5EF4-FFF2-40B4-BE49-F238E27FC236}">
                <a16:creationId xmlns:a16="http://schemas.microsoft.com/office/drawing/2014/main" id="{8B874FEA-8ADC-4F0A-91F5-13312420AEE4}"/>
              </a:ext>
            </a:extLst>
          </p:cNvPr>
          <p:cNvPicPr>
            <a:picLocks noChangeAspect="1"/>
          </p:cNvPicPr>
          <p:nvPr/>
        </p:nvPicPr>
        <p:blipFill>
          <a:blip r:embed="rId2"/>
          <a:stretch>
            <a:fillRect/>
          </a:stretch>
        </p:blipFill>
        <p:spPr>
          <a:xfrm>
            <a:off x="475905" y="559696"/>
            <a:ext cx="9770199" cy="1185977"/>
          </a:xfrm>
          <a:prstGeom prst="rect">
            <a:avLst/>
          </a:prstGeom>
        </p:spPr>
      </p:pic>
      <p:pic>
        <p:nvPicPr>
          <p:cNvPr id="5" name="图片 4">
            <a:extLst>
              <a:ext uri="{FF2B5EF4-FFF2-40B4-BE49-F238E27FC236}">
                <a16:creationId xmlns:a16="http://schemas.microsoft.com/office/drawing/2014/main" id="{3B62F783-7786-45EC-AF60-974BD9C5FE32}"/>
              </a:ext>
            </a:extLst>
          </p:cNvPr>
          <p:cNvPicPr>
            <a:picLocks noChangeAspect="1"/>
          </p:cNvPicPr>
          <p:nvPr/>
        </p:nvPicPr>
        <p:blipFill>
          <a:blip r:embed="rId3"/>
          <a:stretch>
            <a:fillRect/>
          </a:stretch>
        </p:blipFill>
        <p:spPr>
          <a:xfrm>
            <a:off x="475905" y="2550716"/>
            <a:ext cx="9770199" cy="1784614"/>
          </a:xfrm>
          <a:prstGeom prst="rect">
            <a:avLst/>
          </a:prstGeom>
        </p:spPr>
      </p:pic>
      <p:sp>
        <p:nvSpPr>
          <p:cNvPr id="6" name="内容占位符 2">
            <a:extLst>
              <a:ext uri="{FF2B5EF4-FFF2-40B4-BE49-F238E27FC236}">
                <a16:creationId xmlns:a16="http://schemas.microsoft.com/office/drawing/2014/main" id="{D4E8FDD3-459A-416E-BF7B-0A9620C621A1}"/>
              </a:ext>
            </a:extLst>
          </p:cNvPr>
          <p:cNvSpPr txBox="1">
            <a:spLocks/>
          </p:cNvSpPr>
          <p:nvPr/>
        </p:nvSpPr>
        <p:spPr>
          <a:xfrm>
            <a:off x="838200" y="4493828"/>
            <a:ext cx="10515600"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7" name="内容占位符 2">
            <a:extLst>
              <a:ext uri="{FF2B5EF4-FFF2-40B4-BE49-F238E27FC236}">
                <a16:creationId xmlns:a16="http://schemas.microsoft.com/office/drawing/2014/main" id="{FE9A2B80-324C-4B56-80FB-2B424A427EA7}"/>
              </a:ext>
            </a:extLst>
          </p:cNvPr>
          <p:cNvSpPr txBox="1">
            <a:spLocks/>
          </p:cNvSpPr>
          <p:nvPr/>
        </p:nvSpPr>
        <p:spPr>
          <a:xfrm>
            <a:off x="838200" y="4465783"/>
            <a:ext cx="10515600" cy="566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下载并加载</a:t>
            </a:r>
            <a:r>
              <a:rPr lang="en-US" altLang="zh-CN"/>
              <a:t>minist</a:t>
            </a:r>
            <a:r>
              <a:rPr lang="zh-CN" altLang="en-US"/>
              <a:t>手写数字数据集</a:t>
            </a:r>
          </a:p>
        </p:txBody>
      </p:sp>
    </p:spTree>
    <p:extLst>
      <p:ext uri="{BB962C8B-B14F-4D97-AF65-F5344CB8AC3E}">
        <p14:creationId xmlns:p14="http://schemas.microsoft.com/office/powerpoint/2010/main" val="327077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2E0E3A2-D58B-44BF-8169-82BBA758676C}"/>
              </a:ext>
            </a:extLst>
          </p:cNvPr>
          <p:cNvSpPr>
            <a:spLocks noGrp="1"/>
          </p:cNvSpPr>
          <p:nvPr>
            <p:ph idx="1"/>
          </p:nvPr>
        </p:nvSpPr>
        <p:spPr>
          <a:xfrm>
            <a:off x="1085505" y="5021408"/>
            <a:ext cx="10515600" cy="585066"/>
          </a:xfrm>
        </p:spPr>
        <p:txBody>
          <a:bodyPr/>
          <a:lstStyle/>
          <a:p>
            <a:r>
              <a:rPr lang="zh-CN" altLang="en-US"/>
              <a:t>对数据进行一次检查，并可视化</a:t>
            </a:r>
          </a:p>
        </p:txBody>
      </p:sp>
      <p:pic>
        <p:nvPicPr>
          <p:cNvPr id="4" name="图片 3">
            <a:extLst>
              <a:ext uri="{FF2B5EF4-FFF2-40B4-BE49-F238E27FC236}">
                <a16:creationId xmlns:a16="http://schemas.microsoft.com/office/drawing/2014/main" id="{C0F68269-BF6C-4C8B-AFB3-FB6AF1434B7E}"/>
              </a:ext>
            </a:extLst>
          </p:cNvPr>
          <p:cNvPicPr>
            <a:picLocks noChangeAspect="1"/>
          </p:cNvPicPr>
          <p:nvPr/>
        </p:nvPicPr>
        <p:blipFill>
          <a:blip r:embed="rId2"/>
          <a:stretch>
            <a:fillRect/>
          </a:stretch>
        </p:blipFill>
        <p:spPr>
          <a:xfrm>
            <a:off x="1085505" y="553067"/>
            <a:ext cx="7799877" cy="4071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47959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435</Words>
  <Application>Microsoft Office PowerPoint</Application>
  <PresentationFormat>宽屏</PresentationFormat>
  <Paragraphs>51</Paragraphs>
  <Slides>15</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15</vt:i4>
      </vt:variant>
    </vt:vector>
  </HeadingPairs>
  <TitlesOfParts>
    <vt:vector size="19" baseType="lpstr">
      <vt:lpstr>等线</vt:lpstr>
      <vt:lpstr>等线 Light</vt:lpstr>
      <vt:lpstr>Arial</vt:lpstr>
      <vt:lpstr>Office 主题​​</vt:lpstr>
      <vt:lpstr>Handwriting numbers Recognition                                    ——GPU和CPU训练对比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Handwriting numbers Recognition</dc:title>
  <dc:creator>Administrator</dc:creator>
  <cp:lastModifiedBy>Administrator</cp:lastModifiedBy>
  <cp:revision>11</cp:revision>
  <dcterms:created xsi:type="dcterms:W3CDTF">2019-12-14T01:59:24Z</dcterms:created>
  <dcterms:modified xsi:type="dcterms:W3CDTF">2019-12-14T03:41:23Z</dcterms:modified>
</cp:coreProperties>
</file>